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0" r:id="rId4"/>
    <p:sldId id="261" r:id="rId5"/>
    <p:sldId id="264" r:id="rId6"/>
    <p:sldId id="267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1B20-816E-4CA9-97BE-5C082731C8A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A4D9-4B4C-4B6D-88AC-11A4D48A0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1B20-816E-4CA9-97BE-5C082731C8A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A4D9-4B4C-4B6D-88AC-11A4D48A0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1B20-816E-4CA9-97BE-5C082731C8A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A4D9-4B4C-4B6D-88AC-11A4D48A0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1B20-816E-4CA9-97BE-5C082731C8A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A4D9-4B4C-4B6D-88AC-11A4D48A0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1B20-816E-4CA9-97BE-5C082731C8A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A4D9-4B4C-4B6D-88AC-11A4D48A0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1B20-816E-4CA9-97BE-5C082731C8A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A4D9-4B4C-4B6D-88AC-11A4D48A0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1B20-816E-4CA9-97BE-5C082731C8A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A4D9-4B4C-4B6D-88AC-11A4D48A0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1B20-816E-4CA9-97BE-5C082731C8A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1A4D9-4B4C-4B6D-88AC-11A4D48A0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1B20-816E-4CA9-97BE-5C082731C8A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A4D9-4B4C-4B6D-88AC-11A4D48A0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1B20-816E-4CA9-97BE-5C082731C8A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261A4D9-4B4C-4B6D-88AC-11A4D48A0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3CF1B20-816E-4CA9-97BE-5C082731C8A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A4D9-4B4C-4B6D-88AC-11A4D48A0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3CF1B20-816E-4CA9-97BE-5C082731C8A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261A4D9-4B4C-4B6D-88AC-11A4D48A0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486400"/>
            <a:ext cx="7467600" cy="1371600"/>
          </a:xfrm>
        </p:spPr>
        <p:txBody>
          <a:bodyPr/>
          <a:lstStyle/>
          <a:p>
            <a:pPr algn="ctr"/>
            <a:r>
              <a:rPr lang="en-US" dirty="0" smtClean="0"/>
              <a:t>Michelangelo Buonarroti</a:t>
            </a:r>
            <a:br>
              <a:rPr lang="en-US" dirty="0" smtClean="0"/>
            </a:br>
            <a:r>
              <a:rPr lang="en-US" sz="2400" dirty="0" smtClean="0"/>
              <a:t>1475-1564</a:t>
            </a:r>
            <a:endParaRPr lang="en-US" sz="2400" dirty="0"/>
          </a:p>
        </p:txBody>
      </p:sp>
      <p:pic>
        <p:nvPicPr>
          <p:cNvPr id="6" name="Picture 5" descr="Michelangelo_portr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81000"/>
            <a:ext cx="3733800" cy="52370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dirty="0" smtClean="0"/>
              <a:t>Michelangelo’s Biography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971800"/>
            <a:ext cx="7467600" cy="3657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Born March 6,1475 near Florence, Italy.</a:t>
            </a:r>
          </a:p>
          <a:p>
            <a:r>
              <a:rPr lang="en-US" sz="2400" dirty="0" smtClean="0"/>
              <a:t>By age 13 he had already became a pupil under the great sculpture Donatello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After a year in his apprenticeship he accepted an invitation from Lorenzo de Medici who became his patron.</a:t>
            </a:r>
            <a:endParaRPr lang="en-US" sz="2400" dirty="0" smtClean="0"/>
          </a:p>
          <a:p>
            <a:r>
              <a:rPr lang="en-US" sz="2400" dirty="0" smtClean="0"/>
              <a:t>Michelangelo was a sculptor, painter and architect.</a:t>
            </a:r>
            <a:endParaRPr lang="en-US" sz="2400" i="1" dirty="0" smtClean="0"/>
          </a:p>
          <a:p>
            <a:r>
              <a:rPr lang="en-US" sz="2400" dirty="0" smtClean="0"/>
              <a:t>In 1564 he died </a:t>
            </a:r>
            <a:r>
              <a:rPr lang="en-US" sz="2400" dirty="0" smtClean="0"/>
              <a:t>at the age of </a:t>
            </a:r>
            <a:r>
              <a:rPr lang="en-US" sz="2400" dirty="0" smtClean="0"/>
              <a:t>89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 descr="ICKCA12N23UCABRK5FTCAVJI9XYCAGPYC39CAY3CFFOCAE6KLO7CA7YPIPHCAVHJ5VRCAMYMNK0CAPYH72WCA12NR2TCA19JBR0CAWVUSJOCA465WDXCA3MQZ3BCAX9X13SCAE2RKNVCAV290EVCAW22X6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514600" cy="29778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467600" cy="1143000"/>
          </a:xfrm>
        </p:spPr>
        <p:txBody>
          <a:bodyPr>
            <a:normAutofit/>
          </a:bodyPr>
          <a:lstStyle/>
          <a:p>
            <a:pPr algn="ctr"/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467600" cy="52117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Michelangelo </a:t>
            </a:r>
            <a:r>
              <a:rPr lang="en-US" sz="3200" dirty="0" smtClean="0"/>
              <a:t>painted using fresco. This means painting on wet plaster</a:t>
            </a:r>
            <a:endParaRPr lang="en-US" sz="3200" dirty="0" smtClean="0"/>
          </a:p>
          <a:p>
            <a:pPr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 descr="sisti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819400"/>
            <a:ext cx="3733800" cy="2584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The Sistine Chapel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467600" cy="2468563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Sistine Chapel is in Rome.</a:t>
            </a:r>
          </a:p>
          <a:p>
            <a:r>
              <a:rPr lang="en-US" sz="2400" dirty="0" smtClean="0"/>
              <a:t>Michelangelo </a:t>
            </a:r>
            <a:r>
              <a:rPr lang="en-US" sz="2400" dirty="0" smtClean="0"/>
              <a:t>was </a:t>
            </a:r>
            <a:r>
              <a:rPr lang="en-US" sz="2400" dirty="0" smtClean="0"/>
              <a:t>asked by the Pope  (Julius the second) to repaint the ceiling of the Sistine Chapel.</a:t>
            </a:r>
            <a:endParaRPr lang="en-US" sz="2400" dirty="0" smtClean="0"/>
          </a:p>
          <a:p>
            <a:r>
              <a:rPr lang="en-US" sz="2400" dirty="0" smtClean="0"/>
              <a:t>It contains </a:t>
            </a:r>
            <a:r>
              <a:rPr lang="en-US" sz="2400" dirty="0" smtClean="0"/>
              <a:t>more than 300 </a:t>
            </a:r>
            <a:r>
              <a:rPr lang="en-US" sz="2400" dirty="0" smtClean="0"/>
              <a:t>figures-not one of them look alike.</a:t>
            </a:r>
            <a:endParaRPr lang="en-US" sz="2400" dirty="0" smtClean="0"/>
          </a:p>
          <a:p>
            <a:r>
              <a:rPr lang="en-US" sz="2400" dirty="0" smtClean="0"/>
              <a:t>The painting depicts </a:t>
            </a:r>
            <a:r>
              <a:rPr lang="en-US" sz="2400" dirty="0" smtClean="0"/>
              <a:t>9 scenes </a:t>
            </a:r>
            <a:r>
              <a:rPr lang="en-US" sz="2400" dirty="0" smtClean="0"/>
              <a:t>from the </a:t>
            </a:r>
            <a:r>
              <a:rPr lang="en-US" sz="2400" dirty="0" smtClean="0"/>
              <a:t>Bible including </a:t>
            </a:r>
            <a:r>
              <a:rPr lang="en-US" sz="2400" i="1" dirty="0" smtClean="0"/>
              <a:t>The Last </a:t>
            </a:r>
            <a:r>
              <a:rPr lang="en-US" sz="2400" i="1" dirty="0" smtClean="0"/>
              <a:t>Judgment</a:t>
            </a:r>
            <a:r>
              <a:rPr lang="en-US" sz="2400" i="1" dirty="0" smtClean="0"/>
              <a:t> and frescoes of Moses and Christ</a:t>
            </a:r>
          </a:p>
          <a:p>
            <a:r>
              <a:rPr lang="en-US" sz="2400" dirty="0" smtClean="0"/>
              <a:t>Michelangelo worked for four years painting upside down on a scaffold!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interior-wga-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4488468" cy="3731841"/>
          </a:xfrm>
          <a:prstGeom prst="rect">
            <a:avLst/>
          </a:prstGeom>
        </p:spPr>
      </p:pic>
      <p:sp>
        <p:nvSpPr>
          <p:cNvPr id="1026" name="AutoShape 2" descr="data:image/jpeg;base64,/9j/4AAQSkZJRgABAQAAAQABAAD/2wCEAAkGBxQTEhUUExQWFhQXGB4aGBgYGB0eHxwfHyAdHSEbHhwgHyghIB4lHyAcIjEhJSkrLi4uGh8zODMsNygtLi0BCgoKDg0OGxAQGzQkICYsLDQwNDQ0LCw0MjQ0LCw0MCwvLDQvOCwsLCwsLSwsLDQsLywsLywsLCwsLCwsLCwsLP/AABEIAMABBgMBIgACEQEDEQH/xAAbAAADAQADAQAAAAAAAAAAAAAEBQYDAAIHAf/EAEUQAAIBAgQEBAMGBAQEBQQDAAECEQMhAAQSMQVBUWEGEyJxMoGRQqGxwdHwFCNSYnKy4fEzgsLSBxVzkqJjk6PiFiRD/8QAGgEAAwEBAQEAAAAAAAAAAAAAAQIDBAAFBv/EAC8RAAICAgECBAQGAwEBAAAAAAECABEDIRIxQQQiUWETgbHwMnGRocHRFCPhQgX/2gAMAwEAAhEDEQA/AA8tlFe9Oqw66WLAfLcY71eHVhcMWHZiD9DGEPDpgHmY2P4Yo8tnqgHxEjow1fjfHjNkANGWVSRFdehVB9ZqDsSwH4/gcZDLuQfWwHZ2/MnFTw3j+okMvb0zPuQZH0H1w6OVouoYhCJj4ASeUSIw6kNoGEMRPNhk6ylvUSp/uM/ScOuBZpWAVwpdRBm2ocjisXhWWaYWDMWLj5bEYAzHhrLGfWw/5v8A9cNZE47ijxJlzT0VlJCn0Oqta91aAevpPY4Ay+ZNiGM9NRw8qcCy67HV83/LBuQ4Plx8VPUZmNLH/Mwx2yYoodZO5zNP9mATJ+I37ETtj7l+F5ioQ7EoI+2SNt4WSTijzPFKVIstKgAQYkBV/ANP3YDy1WrmHC3AvOmZA5337WjfDKm7hsDQn2hktKsFZ/MIgFpsSNwva5PYHEqOGNeazR2J/wC7FPxzJ1KlRVpxpp7+qPV03+yIH1wBUydc2HlE72cbe074qgFbhFDqIlp5JkDBnd1MSZaV/u3IA67bjAFfh9YSUd6g7M0j5Th3neHZg+kooE/1ieY67X6Y1yiG4I9aWe8+2x/dsOYhq5Kio4maj36kgj8sYEsTapUj/G2LJxqMKVbYEelo9xuDtvvOMm4VTb4qSz2lf1wBFgHBOIFaZ1VgCGb42jnPM4X8VzTNVbTVYjSuzSPtdDh23BKIJ/lmO7t+mNP/ACumCdNEN7lm+60/XDXYqAipK0jVMqHqE/2lj+eGVLhFaxqVWQG4ljqPsoO+HXnrTkO6IAPhESPdVl8aeV6QRIBGq4iB1PPa8G/WDjgYIAMrCkLUqA7ai0nbkCR91xPK+M0yfpjzn+X+5wbT4VVZgUdQxsOZg8jY7zfBVHhFV2IWrQlPjUOJHvaRzwQV7yq/lFQyzIP+IzAkSGMfS8nfkDgerwtplKjoe7Ej8d+04oBwGu29WkyzsCIB+kz74+0soVdgxllsYNv97x9MI59IKkpm8rnCIDsR1D3+U4wpUqqH1PUJ/uLYqqOdp6yp1IymCCkj3BSZBHUC2DabaT8aEctTAf5oM4n8StRgsmuG8VanTVWFVmUbhgQb9S3SN8AZupWqVKjqagDaYUEzYRyOLoFhzUdyVv8AfEYxdkWdVanJ5eYtvpf5Y7nDxkhT4Pmngk1QYtqYqPx/d8M8lwnRAqVnY8wrH6E74aVM7RC3dm5+kMfvaBgjLUgwVlQqXuAxvB2PaRffaPbCc2bQnUBBM1W0oFUxqtEnbrv+5wCMzoVpeoSx9VzYf1fM/hhplqC1A9TUGuFVRIKgFpJ2HqMERtjq+QU8jHSTHzxcYXIsSYsm4DwnOVNF2eefM9j9LfIdcfMMRkV0khlpkECXZgLzawYzYcuRxzCuhBqJREmfCjGpTUC5ED6WP3Rh/l8wJIUSVMEnkRv7YkPA2ZIZgD3/AH931xe1FDozIoNQwSP6ot82j6gAbgYzZsNkkdZfGxoQOvXDMCEGmILAw8z9I7EdcMUouihqmoo0HUL+0wZHv3wHwfLJVJQErUIkGfS2/wBDPvhk3D6xYUqkSFECbaY5YmMRcWfv2l8oXovXpGGYrlqZqLDMpGoTuD8LA99vfANfPysqP1xvwtVDNQqEjUAqnpeefKfxwJxDKmkzA/8AMP8AqGL9Uo9ZLj3mNEFpqTsCNz1GKDh2W8xSZgEXbYf7xyvid4TltNZnLSHEaPcgmL84PtOOviHP1Kp8s6U0EFKamEAiYmw2MztbGbBlpiGNn0+/SaM3h1ZQR+s1zWWUaYMqVEH2w5q1FyOVNSpao2wi4O4EdQLkdSAdsdPC2QWp/MaAlO5P2SwG47Dc94HXGPiCiM0ajOBopyFDCSBAYmP6mnl0G+NynktCQTGOVEyUq59gp0H0VBq1MJI1LN77zicqO6ywJnYsCZ+ROKavwp2jW60wPh8wy3ewEx77YMbwuxSFZdIHqgGW79h7Thl3uozYGB4yRp8QqtZ5b0zJaTAP44Y8GrHXqEEEk77/AK4KzfCBQkqonTEF5BmGmNIjbr9MZ+GcoCXDDUpJiwPqNzPQc8NzS6k/8d1FtB+O8N1jzFEwLxzA/MX+WJ/JcQrghUdlBP2SR798en0qcCGEDme+2r8j8j1xGcb4SMvWV4IpM14+yeY9iJI+Y5YXjqxJUARczp1c3oqO1Wp5YIVSKjEsbbXnn+XfGWZpstFmq1nNQ2ppLtewJJPpEDcST2GHGdqhadFADAZn1D4WBPpuDvBE/L5Z5XgnmkICepPTaTGBjVmBLesbKwUcR1nTgHDzV/mMF8tIE/1Na3sNz8hzxSVKZ8t4u2kkz0EwD354ZZXIJTphQo0KIUdTvf5ySeZ9hjDidDy6TuLtEXJ59vrjnPEahw4rIkwKAKoNzpv3Ox/DDbJcEbyhVgBiNKmIIB2nuJE7frjwzhxZEBIBP9s2k98egcH4bVWn5VRVb1GHU/5gYP0nltiiqCATPPYM2XInQWf2Op43T4m1GNTNoHp09+v0w04Nn5YkmzGZP59jz+XTHfxb4ccZmqhB0klxbYE2/HC3g+UdZVgZm02n9j88cyasTeqkIDKji2SsKqD1wfmOanuP16jCzg+W85SwBqAyHm4Ui4gEwNxfbrigyIhdB+vSNm9xz7Ywai2WZzSHpqNLLpBGr67NbbnbaMZWxBtjrL4xbC6+cWZzgavRd2SGBENzFjz5jb78StCmbj9zE/pi0q8crig5rFEDNopqaXqY89UECBt9b9UXDOEPWqaWsSxLdup/wj8sLgxMp83SWzZPLoUb7ek38OcP8xpN6a/FOxPJR+fb3GKzMUGClgVBY3LECBzFzz27DBHD8rTVdCD0JIvuxO89+Z6C3LHbjtN0oarMHICkbKx5t0i/3Yoq+kzV2i7NcMqrBDJSneAIboSJ2F79zj7V4DX+IuAALw7Rzn7dhhFxFquXpqQ9RtDXXUYiNgswNsHZPhzNXpuXdqSm6epgARKsB0m0e2K4wHW1vUL+GZCA3eEUOC1amoltazGk7Bh2ZpkTz6nHMKeE5rTm8wGdtJJIBJG5BNj745hCR3kilEiQXhOuVrRaGWDO37vi94dmShVEBJMRNzPMfP3xAcFI85SIEkj7pxYUs8VqTGpQxEAAEXN1PXCeIYhrX0j+HoipcZQ6dVamv80A6kiZPWBvIvbf3nC/iNLNtUFVwSSJEEDSAea9Oduo5zhhk+II9PWrjUOfXsf3Y4pqVQBC7rsskASbbxG/7+WXH4j4tKTR7j+RNGTH8MfQ/wASYfNeaq64DAyG6noehjng7NU/NUH4jFz7detuX+mB8zlqVRWq0RKi5Xms9NxBjl0wTwrOwNDbAWt337236Ri+QcunTsRFxNujEuUoCQQYmY+m3yw24Xw1qrAFFDRDtAJA6T32A/KcaNw0VajKqkGfi2A7wPfnc7Y049xRctT/AIakWDket+Y6+rk56j4RtFoDNjxjnVGKA7HhcSeIOLAZqhk8p6aSuoqFTZoa6L2BuTzI7GW+ZptpZ1aGUeoHZlEmD0O8EfeMQHCyDm6TALp1oNMGFGoD08579cek8VoHS2mW9JIktBAswPym3fHKzUCNQ6BkzxHJrQo1qtbSrVY8tRck+rrcTN7YXeGc4aY9DGQQdDKxBBIEiBa5Fx1GHGc4Wuay6lVAqgrrIkwo6CSByNo+7DDKZelk1qHQWHpIfSSLkAAnleMRweIByhG02/7mpn8hcG7qSHjHjBeAaQXY2Jm4sLwP98b8B4e1GqiFruSXjb4CQPlAvzjE/wCKuICswCIAwgDSIYnkLXY7Ae3c49D4VlxVrOXBDLyuIOxEY0LfEu3XUz58hYqB+Hc5xlAlCqykhlQkE32FrYT5SrTzVGGUQRBXn3UdxEq3QdRh9xvLhcpVcnURTZgDJBECJ+cH2xEcEZqYDR6Y5bxvb23B/UywzAC+0iULGhBalHyqiZczoMnX1BmIAO2qJgbziw4LkRSpeshWjU7HZRz+n4z0x8SitVqdQQxElSOpi49/uK9sBcdz1zRpkemC7RI1Dl7L+I7Ysz8VuTVLIEH/APNWq55ILLT0hVToCw3HUiCem3LFDxfK6qJF+X4i/wAvyxH8OXRWXUssGF5Pb1T9Tiv4hrC1LiAoMT1B37SG+mJNujd3L4zxP5GLfDrGmFZ7mm8FeXpO/wA4kdiMPeP+NGRCaSaBzZ4kTYEKDHTnhXl8mz6Ssi3qjmLwfcER7R0xlmeIUlf+HamaqspLuvqZCObdhzvzAvtjUv4LOpmPhXTMd6Jv84dwHMrUXzHZnNQDUbH3BBvbbfpbnhNUydFsyUUhxTM9Y1bD3thBVyaKkUyWDfFIjSZ272AIPQjFV4M4EUpiq2nXV2gmy6ZUfXf3GM5zXYA1PQyEcQIN4komjR8xCVcMsMOX+nbng/geeXNU4gBxAK9O3+E3g8jbocAeMcwRSpo2kh4JJ1WsTIGrcAjrzwmyNJ0qq1JgEg9wRzB6g2/HcYU5QgtpAKWOo144aoqU0rDzKQkU4UapN4ebEgqLwJB7nDfg3DfKp6WgVSoNRifhAAtPbc9TA5YOpVRUGrdlO1idQ2H+MSPcEHrhV4loNVovSpsBBioV+1Fyn+FefUmDzmT5UHmJ1qFUY+UTLgvFvOzTIkiiikKsXa4GppEgk3/Zw/4ugOWq02JUPpCsADDagQT2tc8hiW4fXSk9JiR5g/ludpJiGYQeagEmNycH8a4q0lXQgKupjI6gREXuRYHrjkylvMBCyhSATAOJMr5dTHr68zaAI63/ABwVwrjNGkgZ2C6UCMOYiYBABPOO9vkupUCGAUnQdit9+QAuR3x8zvBaitqWmBIMs1rEbsT3jvbtjvB5HGWgLuep4xFOKyRYinO5KpmHeuzrTRiPLLGCQRMQDyt9+OYdUMm1WoRUAIAJXkoE8pi5P4Y5jVl/Gbnz75lU9J5dwZSaoXv+AOKXNVjqKgHci1yb7AYR8ApaswIHJjGLoZBijVN1BkjmJtMc98S8R+KNhYhdTnAOGQNZJQ6hccugJIi/6Yf1+PvRYKLMCDeT9en1wAuZFNKZCsfVZQBdrwSeQHX7icLfJk6tUmZPO53HL0zt8sYWxjkH7zSuTIwKkUPrPTfC9alVUvRUKKhmonMGPpG9ha56mA+P5FMuRUkAEyBNwZBkDmLRhL4S4fWV/O1+VTAux2YbkAdO/LC/xjnfOJFGudLfFUe56ArtA7wOcDnjW2dQlNqTXGzHyzfMeOQA2XoBBmGNmmyjvy8y/pBsJ62KTiXmNTZnkXKrqF25HnI2/PEmeDMryGVhE7kA99t8eg8ByxNBBXC1GloJJMKAIH1n7sB1RlBP6x0ZkJBifgJitSELIqL/AJhzx6vm0s+0BbbRfVMn5nEamXp6hpSmTNtIYme1uXXFLUrmdXr2iyW/ffAfKnpOO5KUqT0qbZ2gYIX+YkSCBzIJAMdZBF99sD5rO1K9HzhTBkaWVZuN5+I3E99zgjh3EdBam0Jc6tbsv1UDmL/PBqZ2kiwhohRtDMB9AIwrICwYDc5WoVEXhvw6TVeuPVCSh0+pWEERNgd7i4jvi44Gz1GarVUB7IW21ATf/Fe/cDCR+MoB6alFT/jcTg/g+d16qgfUoOn0a3hrEgg2BAP34DM/ygHECu8K8Zx/CV5AsjKL+xmMQXCM1KLqA9K6QdjH7jFxxNPMpMpDG1gUwoHD6aKP5YXtLr/04VWxsOLi4wYobibJVKqGoU+GJSPszAOnkTzjkfc4yovA0ACBIYzvf6nph+KTQNCkryguR/kx2OU607nrrH/Rip+GyqCCQJweiSO8UfFUDcyQInFo1ItqJQchP9XxW35aj+zhHUoqASUH1eeVvhwW9WR8TGQB8N7Y5nQKFAoCEtyNz54Yeo1NgukMpif37Y+1OAtRQVaZ01J9QBJWrc+lgZkEEjbn1wj4XmTRLozaZJI9ZXmdx1wybiCkXqpb/wCq+KjLs6uKzFgLh/8A/GIzIemFXLusVaBHpkD0lRMAzHteN8O6OUVAAgAAECwAAEekdBbliYp8VSI85fnVfDPL/DfzGkTZS4IYCPUe2JF62YSbkz/4hVCKdE6RvFx0WLSI5bieeAMlmKflo5AH9QGx+Xv0w+4/QU6C1J3UWOtAFWBAJt8p9sdaBogABKcdAzQP/jhMhXIvGjGxvwNxdwuhUNSpUpPp1KxuLekGDvZgdiY3PfBWS006egk6gTYrpMMLhtzf5x7jDCjXAsmkco1P+GnHyplg5JYayBf1VCY/9u2BkxpkxjHvX5ff0jLk4vyk9QQs7LopwYClQJJJ5m8++KbO8NDCshRoNJQDA3WZBPsVM9sB1sjoGtaUxBEeYxJ5fZj78apSJLmK4LiCfKPtaW6Yc8AAKqTyNZm/htHSnTanRUkLBJIk9QCdht7414wDmGamaekKvqBJv0hgItPz+WJzgXGGpg0qjLTKmIZ2U/Mcvnhs3E3NwwK9RUqEfWIxsHiOK8a1JLZgHEWZXGlHQEGBTBaBaIEi0RM88cxuvE6jNpR1kf8A1XH/AE45jOWNzjRnk3hJCajN/Stvx+tsUxzFWoUQm0xzEd7W+eEPAQ1ECFBZzbrHP/T54u6FCmU11UVDFyTAHfe3zOOzG21J42oTpRyjiPQHvEA3v2w5TJZfLANXOpt1SQdut4IH06m+JLi/junR/l5UBm51GnSPbYse1h74RZHib1ndndneOk8+g2GF+FxF1LAkiyZa8b/is5Uan5tNFWCKVxblJj1fQAdOZCq+EczBCaak6SSXAMwCZB72HYYF4LTqM4eCl/i6cveMUC8Yeir0qylm/wD8agUAGRYNEbdt4+eELAHcZCSLQ32iY+F88JijYCDLJyH+L3xQU0rJTRXp6XCw1+Z/Zxh4f8Q5oVE8yp5illVlaBEncc7e8RvOHvER6gAxb1KJJn+ofSbfLAbJyXXaFlYHzQbgSojKrsuqWgdhaB8/nhlm84q5nRpVqQHqAuwOnmNUj1dsSvH+INTQqqqdWokkTHS0cyCfl3wtz1UV6NRVpU9dOuBTOhRZQCSxMfFMx7WscVyAEKT6D7/eIpBsDtE/iChWNU1Ki/FcHTEAkhdhvA98AJJPbp0xVcU4+K2XSgJNQsHqkx8SiPaOnYdcZ8K4FUckoizv6nVfxM8+mOpvh3UVePPjcVZbhjVHCJu23bv+/bD/AML5spmKqhZpEHSvLUuhdR5zAjvbGmT4bUQVWemYPplXUsuk/ZgmdotjDytJZViQY2Qz8yJnfnzwoYqKfcOUcm/19ussKtYrlqlWsgTSBpYKd5g9R0wNkuGVc1RWqaiCnHpIidJmTawjoY7xiDzmVUVNLKGSJsYi42tJB7TvPtfeF+CvS4ZVligrTUBmdKFFAPQSBq+Y22GjDhRjymV7yNwcVNX8VZOkFpJVBAm6KxUW5EC49pwjp+Ic0zwUXQgYa2Uw++lptHt2PyS5bgjsQnl+oTYn5gsu6+mYm+G3Fs3SopTSiqlyFsCWEySwMWnYR1+eKJlbvqbxgUChGlTMrALGnrglV1RqMH4RMnngvM0WWv6E10ioMSQRYzDQRe2/S2+J3xJkSKhqQxBgiD8ERvJEDnOwk/MqlxGsEc1KvlppOkkyfYn8I/2PieB2eszYS5bjUlfEdGr5ju4UiTphlMAciB9rlfE3QrMrX+/DnMZhqrQAdJMs3Mx+fc98apwI5hdVECUs+p1UEXjTqInnf9RhOJKUZwYc9RhkglZdcCmwKrqIBpgn4dQADIDEagTffecVKV/KpVECEVkKiHA9CwoEGYKn1Qentib8PZF6TCpptzGunBEXUqWuD+m2H/FuG0aotdaS2YnTA30lrggTa0wY5YXfGjuWoE6ibxBmXdETYsr64VTOwjY8jy64E8LcKcmm6EKENyYMsPsjpsd8L80KdNmC6qgMXiAPbmRsCbYuOG0P/wCnlkAJLku5UqGAv6gD3PTrtg3SUBBhQNltp2r06VNTOn1VI8w+q9yOsH2wd4bRnq5hmUfBpJW67rADR0G2FGU4IaVQUg7FKgILEHeRErtqA2PORj0Pg2RWjTCJtuZ3JPM4v4ccLa/aPn4mjVQbiuWpmlTWooMEQD1Ij63/ABxE8WqBappqtNBBKnTOreBHTr7Yt+PUz5ZI9/lz+6cROfo6a1OuyhVRSLTIk3I6ETjPl8zn8v7jY0BW5F+I6BFVa2kKKlBHWBEG2r5gt9GGNeH1NdJBUbUJKlSWAAWWm1uQ7EE8xgsZepmKlNGUDyVZB6hDTBkybCwsMNxwKsiSEUKPsqy8gb/Ff689sQy70JyEWdyey2Vq1CPIy4qVCDqKtFgQIDf0ydvxjHMVvBKFWiWIpSGAka0EETsQdjJxzC819/3jUD3+n9SV4VlHRQ+nSCANvaDMc5tJ5G2FvHOGM7nVWaJMBz6fYW3jHyj4kpEiz7KPs8gB17Yx47mGd9ShosYLCNo5GNjivHiTMInbh/BEFtVMGNmJJ+nyw0yPh5iStI0yCwkyJB2iTsL7YR5PiENMQGN+3+2KriXFadNENElm1g/zAIsDe0T88AqWBJaURgOq/vH3DeHaUCliQDEkd7/pgrO0ECBGXUve4gRhWePPUpaQy+YfgOmB7+w33vAx24fxDzEqUmYiqDp1RqHO6tHpO42tIjtzfCbHxvfrKoPhOXA69f6jOlw0ogYqFUnePV1E845bg7TOO+cXSbWITlt/xNvuONfDud1oUepqqBoAuJ5GO8fTfHzOrMH+z/qJ/LGVTRqc6+ck94DxHhoqKHOw1arSYidudwLe+JHO55jVZqSCmgAXSPtR1ixMTeP1x6Zw0+j2n88HNwmgX8w0kLQRJH1tscbMmOyD7CKDV1PIeGcLJ11yNKA+hb+o/TbvzxbB0zSfyXahWUfArEBvpG+N86oGWdtM+qB9wwr4VklllIUkczYrtcH8/wBcO3RQOlTRhxrwN9bi3PV61Jl1VKmrcgu333/d8MKORRqH8U7EaixanYKYJhRaR894HbC3jYY1nJ9U/Ce3b22PecWfhGkDl6YZRGl/85E+/L54XIoKiTcBX1ENPhJqilVemqqYAIYlisxfoeXz7Y9A8V5YHKVRfSACQomwIJEdI/fLC3itNVFFVUKoYAAWAEjYYf8AGOIpRpNUaSByA3mwHS5OKeHWgwkmJ5AzxzOZurNR6avSQiBGozLKCWY7k/lA7sfDXA3DLVqKroyBkMyVYEQY+Uz+GNc54ndqsNTCUmsVgNIMXNoJ27R9cU2WzyummArqYgbbSCvYi+I5j8FGydSBqaWYt5aq5hmsurFVLXJt++m/34nK+apVlXKBgHWofLLDSpYTAIJmCRA35c8OEpsMzTk21H8DimyuSpyr+WnmR8ekav8A3b4w+Ez5Mylshs3+XpqNnxjFQXoRILhXh9VZ6lV/WqOxOmVB0MSSp+IDeLT2wvyHCq6I1ShdSRqpiswjuBYSbDfYDti2y9ENVZInUGUj3VhGPOOCcXgU1afLuVJvM2vNiOR57Y9QDkqg95LGVRTNeH8aLnyw1S1yCxmZgzB5H23xRZyt/DjyWp1DrqWYKNDCICmfmYwp4LlFYhVKv/O1ERpI3nTA27bTHvj0irk6dQRUUNDys8iOYO4PfDN+AAxSwJsTyrhvDlq1Ov8ANRI3sSpN5v0xtxDOtVzBIlFDwgG4FhaPr8zik4zl/KqkZYKjBgduZUSTO5gnDzwZ4UWmorVQGqG6yNhy/f7DYUvzHpIMdUJrQ4axypqOahfUGpm7MNgPSbkHn2PLfFGAR2/e2FvGuOUFil56itrWFB56hZotG8g4OoZynU1aGBIJDAG4Itce+KCr1G83HcwzxOk/vkcRPF+FZl3cgAopmmCZUAb6hudQHyk2NiLPNghT++WMKp9Df4T+GM+Yeb5R0JAnl9OlVNV2YiFOhtJKmSCVI/uiDP8Arhc+eqFwmXfMVWMei5gjkReZE7HlfDXilbQ1aDdntfsqkx1EwPnhxwNajJ5gKKBBOledhJYztb6fLE0S52jQ7wrKkoCra9amG1Gb/wBpH2TvjmCa2d82+lgQYINvmP03GOY9nBjX4YqYnJDETxfw1oYnUoJAESAftLf998Os7Qomp6UYrfV5cLHba/PnieymZCRYQ1xFj9ex69MUnCgDLIwbtMH5j8xbHi5Otyy7gzZVIhUYDnrYT8iBP4424PwnzagWWFPe5Fuv34JelVLfy5AF7MBPzJEHDOpka/lqyEzq9VNTbrebG++JEH1lEZQekpcnkKVmFMNHwTsI5lecxzmLY04bwoioyyumBAgzEzvtvF5wFlalaBNFlgffzwxyzVSwPl1JHTme8G4Fsc+NWXiZwyNyv1gHDQ9LNU6ThtQYTEmQPtztEc56+2GNd5G/Ifi36471OK1A2liFYciVB6bEz2wloeYxWY/pmZEyZ2/HEeNbMs78q1KLKV4p7bK344+8T8SKginpZu86e9xPKdp9onAGSOvSpEoF1ML+onZfaJJ+Q5nCTxP4hanUaiEaosQaSqQAPcDfvt+W5n6Aeg+kn2s9JR+Gc0MzliSpGpjbe4MEC19t8B8R4c71GFFNRSLSASCFMCYkgyY9/mk8L+KkoDQgcobhHPqTlZ7kryg4qsrxShUIf0q68w42jnyPzGHbiV4mHFlroYs4xwqrRooCCUeSQYJR+RBB6QDcjljfhXGVoZaiWV2kMPSAY9TGTcW9pwRxXjaV6bU1OlpjWXWbH3GETZhqSBTBFKbEc5J1ActyP98RzMoWhHXzncoK3FDVqin6YQqSVMiWIIvttgr/AMRCwyvoudaz7XH6YmuGVS2aB21U79yGS8Dtg/xvnnD0aSkAMGYkiSI0j85wfDP/AK2MDLWSogyVStVTTVBYT6fTPIWDWjsN9uow6yudFMjUzIFIksYUcucRax6TjPLZlmy4RaTL6i3msYDwwNj8h9OWEXE+MBnBqKRQZWEkWJDGYOxI2/PBoVuM4AFmV2T4hTzFcmireVTmXP8AVcAL1kX7R3wafFFGmdGmo+kQzKoIBHKSwv7YmuD8S8qg6IrAoHN7S2nY/MgfTHbOtUpg06OX84C5OsWJmdwCYnvtiTY0x0EFX8pwJyHZ0PnG3hbiXnZuBTcL8QY2HOBe8neI5YReIPCGZy/mCmFqZd2OhQ3qWZMaYj0ibz99sa/+HvEKdJ2V9XmK/qBVtXMr6TcC8CMWfGkp5kU31VUNJ9YIpk7bggiI2PyxpAXgAeokg2/aTPCvDbZZtTqgYqANJJ5zERa5P34c5rj9Gm/lliahMKApgkmApbqT0nHfjGeFVQEFT1c9JEDmZ/PviS4zwmnFqq1VVyPKYaSsk2VphhJMg/rgZmWgFlEUtsx/wrMJXzhVh6h8SnkVWPmJHzEdcU/HOLDLUGqRLbKOrQTc9IB+mIbwWWOcbVMxInkCGsOgw08cNU9GpR5ImxuWYReNgIJF5O9haWQkY7knoNPPuD8J8+vAV9TSxvO0kEEzc7fu1nxcDKMtUuRU0qXIJ0v9mxNpAA1DnIxtw3hoFHzy+okAKosQApKxexk9BbAdbjdSsGp1dDKQVC6JIJm4I5yPvt2VQAvIzQASJV5PiS18utRDY2PY3wvr+IKLCoqliRKD0kBmuIVjC72mQO+EPhGs5TOUwwQh1IMfDNiY6x9+CeJVhRpMXcgDq2oltiWPP/CLdN8AkuOXrJleJIkk6NXd9MLLmdcAre67zNukRivytUUaDKiIw0+mTYGZBPM39sRlKnULLDjS91DSriSJIFtQ9jfFDlOFI1EOcwwFzBQSD/zODPyxpxNjUbMzqN9JvXz7yBWYahMBZIix1STJ3t7bnHzGVcmioNOq9UkxykD2WSAfyxzCN4pkNKdffvOKqTZBnkGWoNUQaRqM/jv94w74VmRl96cNe4sfwnCfg1UijUYEgqRzi0j9T9cOFStXQMqO+iAzQTAPUgbD9cRydSDHxKCLMpuHcYpVCBUgHk4/MfmMUi1BTSWIC76ptHWcTGVyaILIzMogkTfmJja8/LDvhldtIKpFNpN7rHXsdu/WcZeYupdsRHSMk45lxY1V+/ntjccYy6lg9ZV9RBs+43EhYMdMS/FvB1OpNTLjQ8SadtJ6xaB7i3UC5whRzSkVFGuYZCYI57Rt3598E0pFxQLnoWbzPD6zGo+ZJaANyNpgxpnmdsdKJpBkp031ANIsbjf9fpjzunndcj9wMXWZoiZAuAsADs1/wwMq2o94p1OmUzVVK6KlhUjVUN1RVSTPQ2JvY2wT4n4jVb10aqKKYYMrDU7Af1xtcbbj5kYyy1d13UKBENpY/L4TF4M2uo9sbLUpKr2WWVgzk1CfVu3wxPyxRsiCh7CJRqQvFuItUq02IUMElmUQTF/v/XHfJZwsjFj9oKoEwuqbwOQjGdbhtVqg8mk1QKNIuBI2m8ddrY2o+H80kxTsSD6iLEbbH3HzOGym8YCmdh0xJG4ZRzZGq59Im8EwIkG3z7HDjK8AFQO5ddFiSSwIAu8EEAAi0kGOhwno8Hq0w2qmzMwvBAA/XFPwsNTpEOB/NW6zBWCw/pYSRBwpYBfMb/eMePMkDdRWc06uldSINRaTU4+FQbAc50kHe888H+M6/wDPAcWAJnoP9eeMqeRSmpuI80VBqYWIAEfCByGNvFKLXbUtVTMCFIsIM+9z+9sPgZWQgH09pzMeVmSPEuPPW0URUbyVsBMT29sGmnUejlkKqaAzAX5ndTyuJ5fjjLhPh/y6qmoUZRIDBha/MT0t09WLCrRpOqqSF0OKgKsAdQnftJ1YtiQEEk7gyNZ9o48T0l06dMaiFsOZKqPkJv264Q1uF5qiGaj/AA+lRcOjaoA31gGSekDD3P8AFVJpsGRjz9YF+l+ov9cL6dRQajjd1YfGkDVz7xied053c5bA1POs9xNmY1Hg6QQukRvBj6wMd8lxBmU+oKD9mIAN+lzbnffGFbhrMzqsuolZAFz1Fz0HPH3JcKzAt5bR7wD9+J5T5aUy3h9bPUxxlqtkNg02UAHS3IsFFjY2PMA8sdskBUIXTUNpIpwG7Xae025ntjrlMqyXJJfVJAVjygCTaL732w7r8PGtJZdSAhrr6rkjnaAY2Owwy0AC8V2IyEL0/mMPB2W8vOEDzNPkloqgBgRaLWII58r4J8YI3lSWIdzrIF9CfaYz7LbnjThWYRK9Nnamq6DTOpxtG89drRz5YP8AFRoVqFUIyVKlRVQDzVWADMgk7AktHMx0EV5Iy6Miy29mRfD+Kn+Gp63AQub8xIAJ9gIH1wq4xVpKXZSp1MR6T9oWKhRttvO2HGW4O4oqs0wxpkN6gYLEkqLxYHTJ/wBpxvDlVK+lQpH2W1KBf3NsRIN9dTUCpUCU3gnIu9Os6gqtRkkEkyoNwDvO5w0zLKtQVWg+UrK5BM8iDpF5A3Ntzj5wHiNShRCVBTk/DDmRZTcKpvNvkffHeqENOqpAHmBtTajInpKctrnDMVFAGTZtyG8T8ZWrMqS6sdLwVgdAORIgHr9MAU6tS2mVXTq2gc+WxgRPy64YtwjWhP8AMJPKxvYTNrDHU8CrcqYEqVJkXBVRvMx6enPCEkdDOVgdwvgWeGWRsxmUKq5CU7EFpGpjHQQB9ccwh4vwbNHSi0mKIPiLKNRO5gtMWAE9Mcxak7n6SRcrpYh8NUNa1F6x0MRB2xZ18jVpoP5kQPUqiIFu95574kPB9bRqadiPxH7nF1x/OU6lNYA11LAHdQt5BFxInC5QCWuDE5AAnbh+aD8ogXcQIMRfeZgR/piq4VlGIoFxUagBpQMBF7KSoJOn7tuW8Jk6Cr0YL9nYEc9uY7Y9A4Z4kY6KdQjS0AVVImNusT3ERG2M2LiTbH8pdsmqEKzGRVTppyYvabRy7WPLCvjfh+nmVirAcD01F3B6H9wexg4q6eeoSVRlBHLkfnsffCbiWaph1pgnU0/P99v9canQA8if6kCW6ASE4Vwf+GatTzWgKRpUm5YnmgiQRz57e+GdTPFnKqaVQAD1R22J2kdsU9bhqV6ZRoaPhcrsR77x+EjpiD4hlxl6rK1OKigSAdwTuOoxPKwVdi5VBZ3H3Bi1StTUqgBbddxAJN+WH/GcmBRrEM20LLSL2IIIviU8BEtmRqtAZo5mxEn2EDFn4iqD+Gc23v8AUbfKMQetVCRvUT8I8OrBb0A/4G/7xjtnKVKkVDKAGIUEqftRFg+qDPIHH3KZuqQNL0yB9jTFjNmJENMC8arEA3OAM/wSo485mTUpXy1UlxMzB1X6CMA47FqblExX11H9TgoUFj5YA3Opx+e+O3CMmtRCw1BTcSIJ5TDyY5cp9oJiaufzVXMhXdfMMqoqAaEhSx0LEIYBuBJ2JOLXw5mjoRGIdllXKzES23UAQPbpgKgHaI6cep3FHi1kpUabGTqYSBFrNzthTS4mgC/ynAIkeoyR8m7YY+MjqpUB9nzY/wAw+ZiL4nOMUgKlNKcn0j09uRHQc/nhhwDKCOt/pEo0THyEEB4hSNRlmMXiTc7xEYyPEUV2TTULKYMMT3/r6RjCjwuq9N1RgpdYAje4NzymIG/XCvKUzScJ8B1XMc9j88aGGELY9NQAG6MfZbiVKpVSkAwZiImD3uNd9umGmbypFOtYwqvcoosFFyI2JMdcTeVoU1z+WZbepi0/2qTfvM/dii4lnCaVeVCwCscwHBgDsImehHTC4wjoGA6wsCpIktw3PpQpg6WLMeTdp23i4264puFUmrqKikaW2/mN+mILOvVNJRTD6VtIOzGLi08yPphlwjh+aq0SFqeQiADSCfUTEze5vNzzgRg48PJ+J7xmFCxLx+C1CBf/APM//bgfM5RlEaCSByAbmIF1kmDN/wDdB4d46+VLZasGUu0oxsNhYSLT2xT5vPFtFgQ5VDchrzJEDaAR1vPIYv8A4/A0wkyfSSnGeJrTqhWQtG0en8r4Oo8bMA6CobYtVYflhL4oqaM2rAAwNvuix/dsEZXNalQEAIiy5IER0n97Yx+LBx7Vddz9/tK4lDaJlZlswjUw4dI/9VoBgkAmLGB8sLm4yCutVlf/AFWn5jfCzhHAqpyzAEiW1rTPMCYB/uIMx2E3NsuIZoqgAH8syAbWPMH3Ix2cKpQYxs+v31/7OQAglowocWWrVVIZWJMHUWgweTAjr3uYvjXjDumWZi7XYi4XkxEWEgmJ3xOcLrD+IpswAi8ARJCkj6mMP/EmY/kVE03NTrN9QUX6yrfdizIFrVSJPWMcjw5RTSPLUEAwWbpP9WCTw28Ss9mf8NWIzP5dWpKXqyCAAXX022UdpvN+nQY+ZrjdelTprTVdC6NBgz6NpvzA5/ngKgOzHZeIlk/CD1H/ALn/AO7HMSh8YZimB51NWB+GPS3z3BHsBjmO4iJYnnXhnLhkaQSDGw5zv92GNQOKwesbr/w/6b8yevbAnBMyKVMjTJba0jlPtzw+FMeV/OIVBJg/EbGBHT3wuRjzPoYiLqCcI4m2pVn0iwtvuBJJxYZg0iysrSrWtMT7bH/TEfwulTZAoSGg+oCD8+uKHhPDlRlesW0SIk9bTa4jHBG5eUamjyEd7jnh2ZB1UnJVAQytpuDPLmPfr88MuLshoVNPkrBlWczUMQbWJ6gTy35nGec8lkKUFQSDsuxPffvP44luK0alGmi1fZec7yNXaxjCZsWRH5g6qvaWxFX00IyvGnoks1VlWdIABIJF5EiLTfntthxxjJpxGjA9OYpXW/xb2n+ljMHkegN1HCXp1HNMBXAAZS0EBiDqNwPpv6vfCl83WyudLgCQASisSrKbFZ3AME7WMHkMWBPGyJFzbVG3gSBVYFRq0kTcFRYFYmN95E4qfEtfTliIDF2CqsH4t5MGTsT3xlRFF2/jKJlaqjVAG8xqjk0jSw6juTj7meKNSYN5epALsCJBYgCBPePnhOClt6EKdRUQV8rUWkSfSLfH6STJhgtrC9zyntjt4d4nVV4emdBNgdg1/UDzkEWMbWvhnlc5RzBapXgur6VSwhSN773npt3wrz3E6YfQFKzb1Df6Wm2AUK4yybHv99JqbGuXIOem9voY38U8NVSlekAWBm8+qRHtsbEDviX8NeKyMzUpuhBYwnuAZkjqL9MG1eOACDOwXSBMmANhaTG/fEZnNalq5BUmpIIImVMfiMZPAczyQ/h7e2+kTx6fBxIzfiv9RX8S88WZlTlwb2caQG2MG5EXF/fGXC6f8QQ0QAACTaYC2neB/oOcKeHM2dVfSVTUCTHSfSp5mefScOuI8QTLUgqrJPpRB9puS9dI69xzIxtOANRbt/yYxk1Yhuc4pTp1EQmL/JZFmY8gTYfoCcdeO5ZqimpSANZLlY+MC1v7x9+3TE8vDXJJqt63WWmI1AExI6bbxa22D/DfGAXNBml6fwHmyjl3ZR9QO2D5clqYA41RgvDcwKmdkFtUHy7CBK3LbHfHelxsujo7S7SFiwg3tYzeenPvg7inCP538RROksrq4BjS5UhWHuT9YPM4m8iq6yxsqgnU1gDzubR7/nhlXiVQdP4FSo2CTK/g/G6VCiyVNIEg+r4YsJ26xuRywPxfxZRqUzTSrRWRp1CqqwD0BMgzHM88UHDfD1Cpl2Sr6hUFyDcgXF/eIjHnniHgi0WanTgpq5iGBg2JG4jCYf8A6vJgFAvtf19vnF4a8/U+kbp4tLg08wmXq02+21WkARN7s2lo7GRH0N4rnaOX0IzMqFPSNUlRzBJmZ3F7DEF/BlqqrpIgSuklSu20c5jBPHeC1aNSnUrXpsAqiQQsLAEaieW8XONJd8g5fSHyiwQdR74pp0gKbhnLsARYRG1+cwDhhwPIeYtIuf5a+phFmblq/tXpzMDrheyDNmgFkgAao5RIiDuTy/ScNOPZ40VFKkRrayjkI5n+1Z+ZPO+IZCTV9vv9oF9B3jRfEFP+I8m4ERqmwaQYJ6nmeRI7wHxzJF9dVLb+ckWB+zUHS4Gr69ZSZXh9NQ1zXEENBgq5uWiZPz3k9sOPCfF9Y0M38xRud2Xoe4G/OL8icRV0yDR++xj0V2Yr8PaXrKDZgSOUiA20g9MPPEGXC0xoBZi39IMGHINh8Won78a5fggpVjVpkeWx+GNjBEA9LzjLxjmzSyz1JGgaSwMyYJCqOUktzjYYs3mf79JM+UXUmM/l3ekmqjmC0qCNDHuYn1biNtsG8OLBS2YRqYU2BZQSNPYm4PWMRlTitSpqIRliPhJEgmIMiN7nB3AWospWpNRiSsFucnYew/Gcc7fBHI79o2MHMeNVOcaFSq2sKFU/DLBZFyNzjmDeA8Op1q9ajTUHR6gWYgRYG69CRjmHRsjC1Sx8or41B2/1iOlXSlRQs6gi9rkHe46npzwr/wDO1qVgak+XtqNyD1jp7YV5yqXM2A6D974wp79+VsOmECyeszq09G4fk2YhqdNo5M4Kp1kHmD2xY5KmD8QLdPVHzAHq+/5Yi/DC1aaBatTSDdFY3X2vYdvww5TPeWT5dRAxsWLaiPYKI+/GcE2R2moEESpbISwcErMWN/lvP54VcV4vSOugyiptbcAg/Ffpy3uMLcwpcbZus/UDQs/+0/jjq3AKoKtpOx+CGPKzTb7+XLDFyPwztQ/IcJSTrqtpIsqwv3gyT9BfEvxUENSfy/QQAZEEwSbxuSpGK7MF1okLSqEhYtSaT7QDtvIOJfiFWu1P+Yr01tJZdO3O4xNmbUZ+EZ+HuMrQrig3/BrdY9Lm1+zD0k/4TaDhx4jYqgUBiAwM9hcT8wJ9sebZhEqJAOpixJvcLER9ZMYv/D/Ff4jL+o6qlL01Cef9/wDzAT7q2CRa1ArjG9jtA8lRpCi9Z5JHqABjlYfhPtgPO5NhqLH+TpBLH4lJAMQOfIAb23nBpyvmJ5SXBbUzSBa1hyJ+YwwzvDHanTk+pFj0xLAfCDfltjWpUJQ7CFshLWe8keP55sq1Nop1VdZSpq3i1xHQjp92MMpReulOgYv66p6E+q53Bv2+/FY/DKqrq8s2vuP17fdjPhOUFOXj11DLHvEfdjHhOzScf5h8WOdcmuunt6w5mTK0JFgoAPX2jmzdPliWq8QL6nrLGp1hSPhSdp+pJ6mcMczlquZqeqmyoh9BYgSf6ypM9gCLDoScfT4UU3eqST0JNum2DlLMeNTMD3Eb8TTWKTBrWAIttt7YlfFT/wA9HQkP9kg3sbflihpcO8qmtNHAQTAKt1md+uMaPBFXZgzj7VQE7mSRaBftjS2by6XfyjOeQjPg3EzUpy6w+kCokQDPSeR3HQ6hhRxLhC01ZkYwRsTuOx67T+WNM8mZR1dKYeLMFdfUvMXg+1rEA4OzJFSmVII1iQCCCCeo3HQjrOJ42ZhbCjCpIiTgnG/JDLTJVWbUdNosLN3kc+owH4g4u9WoSSCSRBgCZIUTyne/QjGmX8OuGd0Qu32dZVVEfefeOVuuOq+Gc1UVlfTLOGJMQAo2F+vLsZ7k4y//AJ+f32lWyc2sdB9anbw3RD5002Y/y1kkdt/0nvgj/wAQc6GqUqFM6jIEAzLGYHuJ3xrwjh1TKNVqVNMaZUi+o2sbTAknvhRwLK1Gq1K+YksCQk9DILLPI2VT0LHFgfhpxjZGtblLk9OUoj1TYkkfQke5so6X54XVaVTSalRSpfmQ1hyUEjl+JOOpapVqr/KqPSVgW0rAMbiSNNtrnrhxxB85XXS606YMzqqKSLyPSCbjb5YxOvMGzU7w+UYm5EXJlqopqSliAfVz/wBLxjChnWV9SEg6gVI5Hf8AP7sNq3hWsy/8SnfnLf8AabY+Zbw5Wpkw1JjFhP6xiWJWXc0eMfG9FfT7uWnBeMrWohwIG1RR9lh07cx27jHc1YkED2OJHh1PMUKgY0yaR9LrThhp/qCoTcb/AFFpxR16gA3some3Ow3jfFmsiYe0X8bylBawQqoDUgAoET6m2O+r4e4iceZ5JHy+YKQJSRq5RaD87Wx6Vx9cpmnQtmipp2AQXB335HCrM+FspqdxmWd2+IOIBH90CbdoHWcXYWvGZ0JTJyuH+CaNOjRNZxDVWIUkX0gn7i2o9wRjmEjeH0rBFOZeklNAg0OSWj7R5Cf335jZi8QqIFgYkm5A5XJFjEyeQAk/iB9+KbhvD8vRcMzaqg/5gD2CjfvhVlaAkAfPoMEcQfQQqncSTtjA7FjVwKwHaU1Tiaxq8ktHNgAB87nHRfFLADQqAHqSQPpAxLLmjpKsdU8jc+2NMtl2YiQb72/IXwnHjLqwIlNS8T1W+GOgATcnkJJ/2w8TPZuB/NSI20j6fBib4fQamQyITAgTTbnud9z+GGFfidTSwK6JEairW74IK950LHiivJBKMAYkrYxvEQY2H+2DaHjFtjTpt10sy/mcRpqC63HINfYbH8T74HFNuQLDrEfd+eEVtx+Bq5b1q3D8z/xqIpMbawNJ/wDuJBP/ADWxjw7wy2VrLUy9XzKLjSysRMHZgw9LaTB2FpF5xLLmDEMD0AFp7c/wwRT41UosfLIAmCsekgWuOZ774or3qIwIjPP5BVqOpED4lCkgw219tM6hbpjHQoPP6/6Yx8U8QFZKVVDpYSrQbibj5Wb64RVMxUlRrM7RqP3j97YupFdJPXeNvD9V3eoX/wCGrlUN5sTPvaPn7YpGzCr6mIQRFz+GJinxHyxopRb7X6D8/fCvMZwsTZnM3LflOBU65ZHxFRUj1M56KPzMYwfxcpslK39zX+gBxJ1I0SykHt099hhflak1AFIMBpgkxYxJ23gb4HHvF5tLgeIajAHyAym4ifx04+DxSNjRFiftcxuI04AyHE6a00RtUqoBgSP82FSuNTk2DVHInodJHP3+mDxEYMZZjxJRaNWpD3Ej6icbtmNYlWDDsZ/PEQwUo7FriNIB5nr2wImZK3VyrDmP390YJSHlLTN09RLSRAvpJB2t2+uA1zG0arf3Ez7/AOmA8px3WNNUi4gvt9f1wJm3YKTJsSDfpe1/e+GUiticI4p1y0wxuYKkzAvcW7bYZ0qAgbk7xy+vQbe84m+HZ0CKrTMWUE7/AKY1zXEGqD+Y0KPsiQB7jnieSj0jiUz8Woiz1JI+yPX8gdrYxPieiLBKjHuwX8DiQ/hlasQdlggwRI5RfHbNKvnLEC4sNrX/ACxn5i+MYWekrafiVioK5QkHmtRiD/8AGMfaPiykfiokRvFSe3P2OE3CuKJSpIrI2sC5lCOe3r/EDCv7RN4LMbRMSSNpE374cmC5b5fi9AsPUydngj2kfjOPory0zK8juDy/c4jcwrQRGn3Mz89hgWhxF0j1Ec7bfhhFIbYjMeJoyqGXpUnqnUSXIddcFQCdl5hgZ+Xvjn8Qs6ta6jaZ/fT7sJavEPOF4Ljbv2E9vwGMcyy+UpEJMenvtqOLjKR2kSsc5iqIApOVaPV5e27b6ftflGOYAoU9ABZoJFgL+5vyNo9p545gFmOwJKp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28" name="AutoShape 4" descr="data:image/jpeg;base64,/9j/4AAQSkZJRgABAQAAAQABAAD/2wCEAAkGBxQTEhUUExQWFhQXGB4aGBgYGB0eHxwfHyAdHSEbHhwgHyghIB4lHyAcIjEhJSkrLi4uGh8zODMsNygtLi0BCgoKDg0OGxAQGzQkICYsLDQwNDQ0LCw0MjQ0LCw0MCwvLDQvOCwsLCwsLSwsLDQsLywsLywsLCwsLCwsLCwsLP/AABEIAMABBgMBIgACEQEDEQH/xAAbAAADAQADAQAAAAAAAAAAAAAEBQYDAAIHAf/EAEUQAAIBAgQEBAMGBAQEBQQDAAECEQMhAAQSMQVBUWEGEyJxMoGRQqGxwdHwFCNSYnKy4fEzgsLSBxVzkqJjk6PiFiRD/8QAGgEAAwEBAQEAAAAAAAAAAAAAAQIDBAAFBv/EAC8RAAICAgECBAQGAwEBAAAAAAECABEDIRIxQQQiUWETgbHwMnGRocHRFCPhQgX/2gAMAwEAAhEDEQA/AA8tlFe9Oqw66WLAfLcY71eHVhcMWHZiD9DGEPDpgHmY2P4Yo8tnqgHxEjow1fjfHjNkANGWVSRFdehVB9ZqDsSwH4/gcZDLuQfWwHZ2/MnFTw3j+okMvb0zPuQZH0H1w6OVouoYhCJj4ASeUSIw6kNoGEMRPNhk6ylvUSp/uM/ScOuBZpWAVwpdRBm2ocjisXhWWaYWDMWLj5bEYAzHhrLGfWw/5v8A9cNZE47ijxJlzT0VlJCn0Oqta91aAevpPY4Ay+ZNiGM9NRw8qcCy67HV83/LBuQ4Plx8VPUZmNLH/Mwx2yYoodZO5zNP9mATJ+I37ETtj7l+F5ioQ7EoI+2SNt4WSTijzPFKVIstKgAQYkBV/ANP3YDy1WrmHC3AvOmZA5337WjfDKm7hsDQn2hktKsFZ/MIgFpsSNwva5PYHEqOGNeazR2J/wC7FPxzJ1KlRVpxpp7+qPV03+yIH1wBUydc2HlE72cbe074qgFbhFDqIlp5JkDBnd1MSZaV/u3IA67bjAFfh9YSUd6g7M0j5Th3neHZg+kooE/1ieY67X6Y1yiG4I9aWe8+2x/dsOYhq5Kio4maj36kgj8sYEsTapUj/G2LJxqMKVbYEelo9xuDtvvOMm4VTb4qSz2lf1wBFgHBOIFaZ1VgCGb42jnPM4X8VzTNVbTVYjSuzSPtdDh23BKIJ/lmO7t+mNP/ACumCdNEN7lm+60/XDXYqAipK0jVMqHqE/2lj+eGVLhFaxqVWQG4ljqPsoO+HXnrTkO6IAPhESPdVl8aeV6QRIBGq4iB1PPa8G/WDjgYIAMrCkLUqA7ai0nbkCR91xPK+M0yfpjzn+X+5wbT4VVZgUdQxsOZg8jY7zfBVHhFV2IWrQlPjUOJHvaRzwQV7yq/lFQyzIP+IzAkSGMfS8nfkDgerwtplKjoe7Ej8d+04oBwGu29WkyzsCIB+kz74+0soVdgxllsYNv97x9MI59IKkpm8rnCIDsR1D3+U4wpUqqH1PUJ/uLYqqOdp6yp1IymCCkj3BSZBHUC2DabaT8aEctTAf5oM4n8StRgsmuG8VanTVWFVmUbhgQb9S3SN8AZupWqVKjqagDaYUEzYRyOLoFhzUdyVv8AfEYxdkWdVanJ5eYtvpf5Y7nDxkhT4Pmngk1QYtqYqPx/d8M8lwnRAqVnY8wrH6E74aVM7RC3dm5+kMfvaBgjLUgwVlQqXuAxvB2PaRffaPbCc2bQnUBBM1W0oFUxqtEnbrv+5wCMzoVpeoSx9VzYf1fM/hhplqC1A9TUGuFVRIKgFpJ2HqMERtjq+QU8jHSTHzxcYXIsSYsm4DwnOVNF2eefM9j9LfIdcfMMRkV0khlpkECXZgLzawYzYcuRxzCuhBqJREmfCjGpTUC5ED6WP3Rh/l8wJIUSVMEnkRv7YkPA2ZIZgD3/AH931xe1FDozIoNQwSP6ot82j6gAbgYzZsNkkdZfGxoQOvXDMCEGmILAw8z9I7EdcMUouihqmoo0HUL+0wZHv3wHwfLJVJQErUIkGfS2/wBDPvhk3D6xYUqkSFECbaY5YmMRcWfv2l8oXovXpGGYrlqZqLDMpGoTuD8LA99vfANfPysqP1xvwtVDNQqEjUAqnpeefKfxwJxDKmkzA/8AMP8AqGL9Uo9ZLj3mNEFpqTsCNz1GKDh2W8xSZgEXbYf7xyvid4TltNZnLSHEaPcgmL84PtOOviHP1Kp8s6U0EFKamEAiYmw2MztbGbBlpiGNn0+/SaM3h1ZQR+s1zWWUaYMqVEH2w5q1FyOVNSpao2wi4O4EdQLkdSAdsdPC2QWp/MaAlO5P2SwG47Dc94HXGPiCiM0ajOBopyFDCSBAYmP6mnl0G+NynktCQTGOVEyUq59gp0H0VBq1MJI1LN77zicqO6ywJnYsCZ+ROKavwp2jW60wPh8wy3ewEx77YMbwuxSFZdIHqgGW79h7Thl3uozYGB4yRp8QqtZ5b0zJaTAP44Y8GrHXqEEEk77/AK4KzfCBQkqonTEF5BmGmNIjbr9MZ+GcoCXDDUpJiwPqNzPQc8NzS6k/8d1FtB+O8N1jzFEwLxzA/MX+WJ/JcQrghUdlBP2SR798en0qcCGEDme+2r8j8j1xGcb4SMvWV4IpM14+yeY9iJI+Y5YXjqxJUARczp1c3oqO1Wp5YIVSKjEsbbXnn+XfGWZpstFmq1nNQ2ppLtewJJPpEDcST2GHGdqhadFADAZn1D4WBPpuDvBE/L5Z5XgnmkICepPTaTGBjVmBLesbKwUcR1nTgHDzV/mMF8tIE/1Na3sNz8hzxSVKZ8t4u2kkz0EwD354ZZXIJTphQo0KIUdTvf5ySeZ9hjDidDy6TuLtEXJ59vrjnPEahw4rIkwKAKoNzpv3Ox/DDbJcEbyhVgBiNKmIIB2nuJE7frjwzhxZEBIBP9s2k98egcH4bVWn5VRVb1GHU/5gYP0nltiiqCATPPYM2XInQWf2Op43T4m1GNTNoHp09+v0w04Nn5YkmzGZP59jz+XTHfxb4ccZmqhB0klxbYE2/HC3g+UdZVgZm02n9j88cyasTeqkIDKji2SsKqD1wfmOanuP16jCzg+W85SwBqAyHm4Ui4gEwNxfbrigyIhdB+vSNm9xz7Ywai2WZzSHpqNLLpBGr67NbbnbaMZWxBtjrL4xbC6+cWZzgavRd2SGBENzFjz5jb78StCmbj9zE/pi0q8crig5rFEDNopqaXqY89UECBt9b9UXDOEPWqaWsSxLdup/wj8sLgxMp83SWzZPLoUb7ek38OcP8xpN6a/FOxPJR+fb3GKzMUGClgVBY3LECBzFzz27DBHD8rTVdCD0JIvuxO89+Z6C3LHbjtN0oarMHICkbKx5t0i/3Yoq+kzV2i7NcMqrBDJSneAIboSJ2F79zj7V4DX+IuAALw7Rzn7dhhFxFquXpqQ9RtDXXUYiNgswNsHZPhzNXpuXdqSm6epgARKsB0m0e2K4wHW1vUL+GZCA3eEUOC1amoltazGk7Bh2ZpkTz6nHMKeE5rTm8wGdtJJIBJG5BNj745hCR3kilEiQXhOuVrRaGWDO37vi94dmShVEBJMRNzPMfP3xAcFI85SIEkj7pxYUs8VqTGpQxEAAEXN1PXCeIYhrX0j+HoipcZQ6dVamv80A6kiZPWBvIvbf3nC/iNLNtUFVwSSJEEDSAea9Oduo5zhhk+II9PWrjUOfXsf3Y4pqVQBC7rsskASbbxG/7+WXH4j4tKTR7j+RNGTH8MfQ/wASYfNeaq64DAyG6noehjng7NU/NUH4jFz7detuX+mB8zlqVRWq0RKi5Xms9NxBjl0wTwrOwNDbAWt337236Ri+QcunTsRFxNujEuUoCQQYmY+m3yw24Xw1qrAFFDRDtAJA6T32A/KcaNw0VajKqkGfi2A7wPfnc7Y049xRctT/AIakWDket+Y6+rk56j4RtFoDNjxjnVGKA7HhcSeIOLAZqhk8p6aSuoqFTZoa6L2BuTzI7GW+ZptpZ1aGUeoHZlEmD0O8EfeMQHCyDm6TALp1oNMGFGoD08579cek8VoHS2mW9JIktBAswPym3fHKzUCNQ6BkzxHJrQo1qtbSrVY8tRck+rrcTN7YXeGc4aY9DGQQdDKxBBIEiBa5Fx1GHGc4Wuay6lVAqgrrIkwo6CSByNo+7DDKZelk1qHQWHpIfSSLkAAnleMRweIByhG02/7mpn8hcG7qSHjHjBeAaQXY2Jm4sLwP98b8B4e1GqiFruSXjb4CQPlAvzjE/wCKuICswCIAwgDSIYnkLXY7Ae3c49D4VlxVrOXBDLyuIOxEY0LfEu3XUz58hYqB+Hc5xlAlCqykhlQkE32FrYT5SrTzVGGUQRBXn3UdxEq3QdRh9xvLhcpVcnURTZgDJBECJ+cH2xEcEZqYDR6Y5bxvb23B/UywzAC+0iULGhBalHyqiZczoMnX1BmIAO2qJgbziw4LkRSpeshWjU7HZRz+n4z0x8SitVqdQQxElSOpi49/uK9sBcdz1zRpkemC7RI1Dl7L+I7Ysz8VuTVLIEH/APNWq55ILLT0hVToCw3HUiCem3LFDxfK6qJF+X4i/wAvyxH8OXRWXUssGF5Pb1T9Tiv4hrC1LiAoMT1B37SG+mJNujd3L4zxP5GLfDrGmFZ7mm8FeXpO/wA4kdiMPeP+NGRCaSaBzZ4kTYEKDHTnhXl8mz6Ssi3qjmLwfcER7R0xlmeIUlf+HamaqspLuvqZCObdhzvzAvtjUv4LOpmPhXTMd6Jv84dwHMrUXzHZnNQDUbH3BBvbbfpbnhNUydFsyUUhxTM9Y1bD3thBVyaKkUyWDfFIjSZ272AIPQjFV4M4EUpiq2nXV2gmy6ZUfXf3GM5zXYA1PQyEcQIN4komjR8xCVcMsMOX+nbng/geeXNU4gBxAK9O3+E3g8jbocAeMcwRSpo2kh4JJ1WsTIGrcAjrzwmyNJ0qq1JgEg9wRzB6g2/HcYU5QgtpAKWOo144aoqU0rDzKQkU4UapN4ebEgqLwJB7nDfg3DfKp6WgVSoNRifhAAtPbc9TA5YOpVRUGrdlO1idQ2H+MSPcEHrhV4loNVovSpsBBioV+1Fyn+FefUmDzmT5UHmJ1qFUY+UTLgvFvOzTIkiiikKsXa4GppEgk3/Zw/4ugOWq02JUPpCsADDagQT2tc8hiW4fXSk9JiR5g/ludpJiGYQeagEmNycH8a4q0lXQgKupjI6gREXuRYHrjkylvMBCyhSATAOJMr5dTHr68zaAI63/ABwVwrjNGkgZ2C6UCMOYiYBABPOO9vkupUCGAUnQdit9+QAuR3x8zvBaitqWmBIMs1rEbsT3jvbtjvB5HGWgLuep4xFOKyRYinO5KpmHeuzrTRiPLLGCQRMQDyt9+OYdUMm1WoRUAIAJXkoE8pi5P4Y5jVl/Gbnz75lU9J5dwZSaoXv+AOKXNVjqKgHci1yb7AYR8ApaswIHJjGLoZBijVN1BkjmJtMc98S8R+KNhYhdTnAOGQNZJQ6hccugJIi/6Yf1+PvRYKLMCDeT9en1wAuZFNKZCsfVZQBdrwSeQHX7icLfJk6tUmZPO53HL0zt8sYWxjkH7zSuTIwKkUPrPTfC9alVUvRUKKhmonMGPpG9ha56mA+P5FMuRUkAEyBNwZBkDmLRhL4S4fWV/O1+VTAux2YbkAdO/LC/xjnfOJFGudLfFUe56ArtA7wOcDnjW2dQlNqTXGzHyzfMeOQA2XoBBmGNmmyjvy8y/pBsJ62KTiXmNTZnkXKrqF25HnI2/PEmeDMryGVhE7kA99t8eg8ByxNBBXC1GloJJMKAIH1n7sB1RlBP6x0ZkJBifgJitSELIqL/AJhzx6vm0s+0BbbRfVMn5nEamXp6hpSmTNtIYme1uXXFLUrmdXr2iyW/ffAfKnpOO5KUqT0qbZ2gYIX+YkSCBzIJAMdZBF99sD5rO1K9HzhTBkaWVZuN5+I3E99zgjh3EdBam0Jc6tbsv1UDmL/PBqZ2kiwhohRtDMB9AIwrICwYDc5WoVEXhvw6TVeuPVCSh0+pWEERNgd7i4jvi44Gz1GarVUB7IW21ATf/Fe/cDCR+MoB6alFT/jcTg/g+d16qgfUoOn0a3hrEgg2BAP34DM/ygHECu8K8Zx/CV5AsjKL+xmMQXCM1KLqA9K6QdjH7jFxxNPMpMpDG1gUwoHD6aKP5YXtLr/04VWxsOLi4wYobibJVKqGoU+GJSPszAOnkTzjkfc4yovA0ACBIYzvf6nph+KTQNCkryguR/kx2OU607nrrH/Rip+GyqCCQJweiSO8UfFUDcyQInFo1ItqJQchP9XxW35aj+zhHUoqASUH1eeVvhwW9WR8TGQB8N7Y5nQKFAoCEtyNz54Yeo1NgukMpif37Y+1OAtRQVaZ01J9QBJWrc+lgZkEEjbn1wj4XmTRLozaZJI9ZXmdx1wybiCkXqpb/wCq+KjLs6uKzFgLh/8A/GIzIemFXLusVaBHpkD0lRMAzHteN8O6OUVAAgAAECwAAEekdBbliYp8VSI85fnVfDPL/DfzGkTZS4IYCPUe2JF62YSbkz/4hVCKdE6RvFx0WLSI5bieeAMlmKflo5AH9QGx+Xv0w+4/QU6C1J3UWOtAFWBAJt8p9sdaBogABKcdAzQP/jhMhXIvGjGxvwNxdwuhUNSpUpPp1KxuLekGDvZgdiY3PfBWS006egk6gTYrpMMLhtzf5x7jDCjXAsmkco1P+GnHyplg5JYayBf1VCY/9u2BkxpkxjHvX5ff0jLk4vyk9QQs7LopwYClQJJJ5m8++KbO8NDCshRoNJQDA3WZBPsVM9sB1sjoGtaUxBEeYxJ5fZj78apSJLmK4LiCfKPtaW6Yc8AAKqTyNZm/htHSnTanRUkLBJIk9QCdht7414wDmGamaekKvqBJv0hgItPz+WJzgXGGpg0qjLTKmIZ2U/Mcvnhs3E3NwwK9RUqEfWIxsHiOK8a1JLZgHEWZXGlHQEGBTBaBaIEi0RM88cxuvE6jNpR1kf8A1XH/AE45jOWNzjRnk3hJCajN/Stvx+tsUxzFWoUQm0xzEd7W+eEPAQ1ECFBZzbrHP/T54u6FCmU11UVDFyTAHfe3zOOzG21J42oTpRyjiPQHvEA3v2w5TJZfLANXOpt1SQdut4IH06m+JLi/junR/l5UBm51GnSPbYse1h74RZHib1ndndneOk8+g2GF+FxF1LAkiyZa8b/is5Uan5tNFWCKVxblJj1fQAdOZCq+EczBCaak6SSXAMwCZB72HYYF4LTqM4eCl/i6cveMUC8Yeir0qylm/wD8agUAGRYNEbdt4+eELAHcZCSLQ32iY+F88JijYCDLJyH+L3xQU0rJTRXp6XCw1+Z/Zxh4f8Q5oVE8yp5illVlaBEncc7e8RvOHvER6gAxb1KJJn+ofSbfLAbJyXXaFlYHzQbgSojKrsuqWgdhaB8/nhlm84q5nRpVqQHqAuwOnmNUj1dsSvH+INTQqqqdWokkTHS0cyCfl3wtz1UV6NRVpU9dOuBTOhRZQCSxMfFMx7WscVyAEKT6D7/eIpBsDtE/iChWNU1Ki/FcHTEAkhdhvA98AJJPbp0xVcU4+K2XSgJNQsHqkx8SiPaOnYdcZ8K4FUckoizv6nVfxM8+mOpvh3UVePPjcVZbhjVHCJu23bv+/bD/AML5spmKqhZpEHSvLUuhdR5zAjvbGmT4bUQVWemYPplXUsuk/ZgmdotjDytJZViQY2Qz8yJnfnzwoYqKfcOUcm/19ussKtYrlqlWsgTSBpYKd5g9R0wNkuGVc1RWqaiCnHpIidJmTawjoY7xiDzmVUVNLKGSJsYi42tJB7TvPtfeF+CvS4ZVligrTUBmdKFFAPQSBq+Y22GjDhRjymV7yNwcVNX8VZOkFpJVBAm6KxUW5EC49pwjp+Ic0zwUXQgYa2Uw++lptHt2PyS5bgjsQnl+oTYn5gsu6+mYm+G3Fs3SopTSiqlyFsCWEySwMWnYR1+eKJlbvqbxgUChGlTMrALGnrglV1RqMH4RMnngvM0WWv6E10ioMSQRYzDQRe2/S2+J3xJkSKhqQxBgiD8ERvJEDnOwk/MqlxGsEc1KvlppOkkyfYn8I/2PieB2eszYS5bjUlfEdGr5ju4UiTphlMAciB9rlfE3QrMrX+/DnMZhqrQAdJMs3Mx+fc98apwI5hdVECUs+p1UEXjTqInnf9RhOJKUZwYc9RhkglZdcCmwKrqIBpgn4dQADIDEagTffecVKV/KpVECEVkKiHA9CwoEGYKn1Qentib8PZF6TCpptzGunBEXUqWuD+m2H/FuG0aotdaS2YnTA30lrggTa0wY5YXfGjuWoE6ibxBmXdETYsr64VTOwjY8jy64E8LcKcmm6EKENyYMsPsjpsd8L80KdNmC6qgMXiAPbmRsCbYuOG0P/wCnlkAJLku5UqGAv6gD3PTrtg3SUBBhQNltp2r06VNTOn1VI8w+q9yOsH2wd4bRnq5hmUfBpJW67rADR0G2FGU4IaVQUg7FKgILEHeRErtqA2PORj0Pg2RWjTCJtuZ3JPM4v4ccLa/aPn4mjVQbiuWpmlTWooMEQD1Ij63/ABxE8WqBappqtNBBKnTOreBHTr7Yt+PUz5ZI9/lz+6cROfo6a1OuyhVRSLTIk3I6ETjPl8zn8v7jY0BW5F+I6BFVa2kKKlBHWBEG2r5gt9GGNeH1NdJBUbUJKlSWAAWWm1uQ7EE8xgsZepmKlNGUDyVZB6hDTBkybCwsMNxwKsiSEUKPsqy8gb/Ff689sQy70JyEWdyey2Vq1CPIy4qVCDqKtFgQIDf0ydvxjHMVvBKFWiWIpSGAka0EETsQdjJxzC819/3jUD3+n9SV4VlHRQ+nSCANvaDMc5tJ5G2FvHOGM7nVWaJMBz6fYW3jHyj4kpEiz7KPs8gB17Yx47mGd9ShosYLCNo5GNjivHiTMInbh/BEFtVMGNmJJ+nyw0yPh5iStI0yCwkyJB2iTsL7YR5PiENMQGN+3+2KriXFadNENElm1g/zAIsDe0T88AqWBJaURgOq/vH3DeHaUCliQDEkd7/pgrO0ECBGXUve4gRhWePPUpaQy+YfgOmB7+w33vAx24fxDzEqUmYiqDp1RqHO6tHpO42tIjtzfCbHxvfrKoPhOXA69f6jOlw0ogYqFUnePV1E845bg7TOO+cXSbWITlt/xNvuONfDud1oUepqqBoAuJ5GO8fTfHzOrMH+z/qJ/LGVTRqc6+ck94DxHhoqKHOw1arSYidudwLe+JHO55jVZqSCmgAXSPtR1ixMTeP1x6Zw0+j2n88HNwmgX8w0kLQRJH1tscbMmOyD7CKDV1PIeGcLJ11yNKA+hb+o/TbvzxbB0zSfyXahWUfArEBvpG+N86oGWdtM+qB9wwr4VklllIUkczYrtcH8/wBcO3RQOlTRhxrwN9bi3PV61Jl1VKmrcgu333/d8MKORRqH8U7EaixanYKYJhRaR894HbC3jYY1nJ9U/Ce3b22PecWfhGkDl6YZRGl/85E+/L54XIoKiTcBX1ENPhJqilVemqqYAIYlisxfoeXz7Y9A8V5YHKVRfSACQomwIJEdI/fLC3itNVFFVUKoYAAWAEjYYf8AGOIpRpNUaSByA3mwHS5OKeHWgwkmJ5AzxzOZurNR6avSQiBGozLKCWY7k/lA7sfDXA3DLVqKroyBkMyVYEQY+Uz+GNc54ndqsNTCUmsVgNIMXNoJ27R9cU2WzyummArqYgbbSCvYi+I5j8FGydSBqaWYt5aq5hmsurFVLXJt++m/34nK+apVlXKBgHWofLLDSpYTAIJmCRA35c8OEpsMzTk21H8DimyuSpyr+WnmR8ekav8A3b4w+Ez5Mylshs3+XpqNnxjFQXoRILhXh9VZ6lV/WqOxOmVB0MSSp+IDeLT2wvyHCq6I1ShdSRqpiswjuBYSbDfYDti2y9ENVZInUGUj3VhGPOOCcXgU1afLuVJvM2vNiOR57Y9QDkqg95LGVRTNeH8aLnyw1S1yCxmZgzB5H23xRZyt/DjyWp1DrqWYKNDCICmfmYwp4LlFYhVKv/O1ERpI3nTA27bTHvj0irk6dQRUUNDys8iOYO4PfDN+AAxSwJsTyrhvDlq1Ov8ANRI3sSpN5v0xtxDOtVzBIlFDwgG4FhaPr8zik4zl/KqkZYKjBgduZUSTO5gnDzwZ4UWmorVQGqG6yNhy/f7DYUvzHpIMdUJrQ4axypqOahfUGpm7MNgPSbkHn2PLfFGAR2/e2FvGuOUFil56itrWFB56hZotG8g4OoZynU1aGBIJDAG4Itce+KCr1G83HcwzxOk/vkcRPF+FZl3cgAopmmCZUAb6hudQHyk2NiLPNghT++WMKp9Df4T+GM+Yeb5R0JAnl9OlVNV2YiFOhtJKmSCVI/uiDP8Arhc+eqFwmXfMVWMei5gjkReZE7HlfDXilbQ1aDdntfsqkx1EwPnhxwNajJ5gKKBBOledhJYztb6fLE0S52jQ7wrKkoCra9amG1Gb/wBpH2TvjmCa2d82+lgQYINvmP03GOY9nBjX4YqYnJDETxfw1oYnUoJAESAftLf998Os7Qomp6UYrfV5cLHba/PnieymZCRYQ1xFj9ex69MUnCgDLIwbtMH5j8xbHi5Otyy7gzZVIhUYDnrYT8iBP4424PwnzagWWFPe5Fuv34JelVLfy5AF7MBPzJEHDOpka/lqyEzq9VNTbrebG++JEH1lEZQekpcnkKVmFMNHwTsI5lecxzmLY04bwoioyyumBAgzEzvtvF5wFlalaBNFlgffzwxyzVSwPl1JHTme8G4Fsc+NWXiZwyNyv1gHDQ9LNU6ThtQYTEmQPtztEc56+2GNd5G/Ifi36471OK1A2liFYciVB6bEz2wloeYxWY/pmZEyZ2/HEeNbMs78q1KLKV4p7bK344+8T8SKginpZu86e9xPKdp9onAGSOvSpEoF1ML+onZfaJJ+Q5nCTxP4hanUaiEaosQaSqQAPcDfvt+W5n6Aeg+kn2s9JR+Gc0MzliSpGpjbe4MEC19t8B8R4c71GFFNRSLSASCFMCYkgyY9/mk8L+KkoDQgcobhHPqTlZ7kryg4qsrxShUIf0q68w42jnyPzGHbiV4mHFlroYs4xwqrRooCCUeSQYJR+RBB6QDcjljfhXGVoZaiWV2kMPSAY9TGTcW9pwRxXjaV6bU1OlpjWXWbH3GETZhqSBTBFKbEc5J1ActyP98RzMoWhHXzncoK3FDVqin6YQqSVMiWIIvttgr/AMRCwyvoudaz7XH6YmuGVS2aB21U79yGS8Dtg/xvnnD0aSkAMGYkiSI0j85wfDP/AK2MDLWSogyVStVTTVBYT6fTPIWDWjsN9uow6yudFMjUzIFIksYUcucRax6TjPLZlmy4RaTL6i3msYDwwNj8h9OWEXE+MBnBqKRQZWEkWJDGYOxI2/PBoVuM4AFmV2T4hTzFcmireVTmXP8AVcAL1kX7R3wafFFGmdGmo+kQzKoIBHKSwv7YmuD8S8qg6IrAoHN7S2nY/MgfTHbOtUpg06OX84C5OsWJmdwCYnvtiTY0x0EFX8pwJyHZ0PnG3hbiXnZuBTcL8QY2HOBe8neI5YReIPCGZy/mCmFqZd2OhQ3qWZMaYj0ibz99sa/+HvEKdJ2V9XmK/qBVtXMr6TcC8CMWfGkp5kU31VUNJ9YIpk7bggiI2PyxpAXgAeokg2/aTPCvDbZZtTqgYqANJJ5zERa5P34c5rj9Gm/lliahMKApgkmApbqT0nHfjGeFVQEFT1c9JEDmZ/PviS4zwmnFqq1VVyPKYaSsk2VphhJMg/rgZmWgFlEUtsx/wrMJXzhVh6h8SnkVWPmJHzEdcU/HOLDLUGqRLbKOrQTc9IB+mIbwWWOcbVMxInkCGsOgw08cNU9GpR5ImxuWYReNgIJF5O9haWQkY7knoNPPuD8J8+vAV9TSxvO0kEEzc7fu1nxcDKMtUuRU0qXIJ0v9mxNpAA1DnIxtw3hoFHzy+okAKosQApKxexk9BbAdbjdSsGp1dDKQVC6JIJm4I5yPvt2VQAvIzQASJV5PiS18utRDY2PY3wvr+IKLCoqliRKD0kBmuIVjC72mQO+EPhGs5TOUwwQh1IMfDNiY6x9+CeJVhRpMXcgDq2oltiWPP/CLdN8AkuOXrJleJIkk6NXd9MLLmdcAre67zNukRivytUUaDKiIw0+mTYGZBPM39sRlKnULLDjS91DSriSJIFtQ9jfFDlOFI1EOcwwFzBQSD/zODPyxpxNjUbMzqN9JvXz7yBWYahMBZIix1STJ3t7bnHzGVcmioNOq9UkxykD2WSAfyxzCN4pkNKdffvOKqTZBnkGWoNUQaRqM/jv94w74VmRl96cNe4sfwnCfg1UijUYEgqRzi0j9T9cOFStXQMqO+iAzQTAPUgbD9cRydSDHxKCLMpuHcYpVCBUgHk4/MfmMUi1BTSWIC76ptHWcTGVyaILIzMogkTfmJja8/LDvhldtIKpFNpN7rHXsdu/WcZeYupdsRHSMk45lxY1V+/ntjccYy6lg9ZV9RBs+43EhYMdMS/FvB1OpNTLjQ8SadtJ6xaB7i3UC5whRzSkVFGuYZCYI57Rt3598E0pFxQLnoWbzPD6zGo+ZJaANyNpgxpnmdsdKJpBkp031ANIsbjf9fpjzunndcj9wMXWZoiZAuAsADs1/wwMq2o94p1OmUzVVK6KlhUjVUN1RVSTPQ2JvY2wT4n4jVb10aqKKYYMrDU7Af1xtcbbj5kYyy1d13UKBENpY/L4TF4M2uo9sbLUpKr2WWVgzk1CfVu3wxPyxRsiCh7CJRqQvFuItUq02IUMElmUQTF/v/XHfJZwsjFj9oKoEwuqbwOQjGdbhtVqg8mk1QKNIuBI2m8ddrY2o+H80kxTsSD6iLEbbH3HzOGym8YCmdh0xJG4ZRzZGq59Im8EwIkG3z7HDjK8AFQO5ddFiSSwIAu8EEAAi0kGOhwno8Hq0w2qmzMwvBAA/XFPwsNTpEOB/NW6zBWCw/pYSRBwpYBfMb/eMePMkDdRWc06uldSINRaTU4+FQbAc50kHe888H+M6/wDPAcWAJnoP9eeMqeRSmpuI80VBqYWIAEfCByGNvFKLXbUtVTMCFIsIM+9z+9sPgZWQgH09pzMeVmSPEuPPW0URUbyVsBMT29sGmnUejlkKqaAzAX5ndTyuJ5fjjLhPh/y6qmoUZRIDBha/MT0t09WLCrRpOqqSF0OKgKsAdQnftJ1YtiQEEk7gyNZ9o48T0l06dMaiFsOZKqPkJv264Q1uF5qiGaj/AA+lRcOjaoA31gGSekDD3P8AFVJpsGRjz9YF+l+ov9cL6dRQajjd1YfGkDVz7xied053c5bA1POs9xNmY1Hg6QQukRvBj6wMd8lxBmU+oKD9mIAN+lzbnffGFbhrMzqsuolZAFz1Fz0HPH3JcKzAt5bR7wD9+J5T5aUy3h9bPUxxlqtkNg02UAHS3IsFFjY2PMA8sdskBUIXTUNpIpwG7Xae025ntjrlMqyXJJfVJAVjygCTaL732w7r8PGtJZdSAhrr6rkjnaAY2Owwy0AC8V2IyEL0/mMPB2W8vOEDzNPkloqgBgRaLWII58r4J8YI3lSWIdzrIF9CfaYz7LbnjThWYRK9Nnamq6DTOpxtG89drRz5YP8AFRoVqFUIyVKlRVQDzVWADMgk7AktHMx0EV5Iy6Miy29mRfD+Kn+Gp63AQub8xIAJ9gIH1wq4xVpKXZSp1MR6T9oWKhRttvO2HGW4O4oqs0wxpkN6gYLEkqLxYHTJ/wBpxvDlVK+lQpH2W1KBf3NsRIN9dTUCpUCU3gnIu9Os6gqtRkkEkyoNwDvO5w0zLKtQVWg+UrK5BM8iDpF5A3Ntzj5wHiNShRCVBTk/DDmRZTcKpvNvkffHeqENOqpAHmBtTajInpKctrnDMVFAGTZtyG8T8ZWrMqS6sdLwVgdAORIgHr9MAU6tS2mVXTq2gc+WxgRPy64YtwjWhP8AMJPKxvYTNrDHU8CrcqYEqVJkXBVRvMx6enPCEkdDOVgdwvgWeGWRsxmUKq5CU7EFpGpjHQQB9ccwh4vwbNHSi0mKIPiLKNRO5gtMWAE9Mcxak7n6SRcrpYh8NUNa1F6x0MRB2xZ18jVpoP5kQPUqiIFu95574kPB9bRqadiPxH7nF1x/OU6lNYA11LAHdQt5BFxInC5QCWuDE5AAnbh+aD8ogXcQIMRfeZgR/piq4VlGIoFxUagBpQMBF7KSoJOn7tuW8Jk6Cr0YL9nYEc9uY7Y9A4Z4kY6KdQjS0AVVImNusT3ERG2M2LiTbH8pdsmqEKzGRVTppyYvabRy7WPLCvjfh+nmVirAcD01F3B6H9wexg4q6eeoSVRlBHLkfnsffCbiWaph1pgnU0/P99v9canQA8if6kCW6ASE4Vwf+GatTzWgKRpUm5YnmgiQRz57e+GdTPFnKqaVQAD1R22J2kdsU9bhqV6ZRoaPhcrsR77x+EjpiD4hlxl6rK1OKigSAdwTuOoxPKwVdi5VBZ3H3Bi1StTUqgBbddxAJN+WH/GcmBRrEM20LLSL2IIIviU8BEtmRqtAZo5mxEn2EDFn4iqD+Gc23v8AUbfKMQetVCRvUT8I8OrBb0A/4G/7xjtnKVKkVDKAGIUEqftRFg+qDPIHH3KZuqQNL0yB9jTFjNmJENMC8arEA3OAM/wSo485mTUpXy1UlxMzB1X6CMA47FqblExX11H9TgoUFj5YA3Opx+e+O3CMmtRCw1BTcSIJ5TDyY5cp9oJiaufzVXMhXdfMMqoqAaEhSx0LEIYBuBJ2JOLXw5mjoRGIdllXKzES23UAQPbpgKgHaI6cep3FHi1kpUabGTqYSBFrNzthTS4mgC/ynAIkeoyR8m7YY+MjqpUB9nzY/wAw+ZiL4nOMUgKlNKcn0j09uRHQc/nhhwDKCOt/pEo0THyEEB4hSNRlmMXiTc7xEYyPEUV2TTULKYMMT3/r6RjCjwuq9N1RgpdYAje4NzymIG/XCvKUzScJ8B1XMc9j88aGGELY9NQAG6MfZbiVKpVSkAwZiImD3uNd9umGmbypFOtYwqvcoosFFyI2JMdcTeVoU1z+WZbepi0/2qTfvM/dii4lnCaVeVCwCscwHBgDsImehHTC4wjoGA6wsCpIktw3PpQpg6WLMeTdp23i4264puFUmrqKikaW2/mN+mILOvVNJRTD6VtIOzGLi08yPphlwjh+aq0SFqeQiADSCfUTEze5vNzzgRg48PJ+J7xmFCxLx+C1CBf/APM//bgfM5RlEaCSByAbmIF1kmDN/wDdB4d46+VLZasGUu0oxsNhYSLT2xT5vPFtFgQ5VDchrzJEDaAR1vPIYv8A4/A0wkyfSSnGeJrTqhWQtG0en8r4Oo8bMA6CobYtVYflhL4oqaM2rAAwNvuix/dsEZXNalQEAIiy5IER0n97Yx+LBx7Vddz9/tK4lDaJlZlswjUw4dI/9VoBgkAmLGB8sLm4yCutVlf/AFWn5jfCzhHAqpyzAEiW1rTPMCYB/uIMx2E3NsuIZoqgAH8syAbWPMH3Ix2cKpQYxs+v31/7OQAglowocWWrVVIZWJMHUWgweTAjr3uYvjXjDumWZi7XYi4XkxEWEgmJ3xOcLrD+IpswAi8ARJCkj6mMP/EmY/kVE03NTrN9QUX6yrfdizIFrVSJPWMcjw5RTSPLUEAwWbpP9WCTw28Ss9mf8NWIzP5dWpKXqyCAAXX022UdpvN+nQY+ZrjdelTprTVdC6NBgz6NpvzA5/ngKgOzHZeIlk/CD1H/ALn/AO7HMSh8YZimB51NWB+GPS3z3BHsBjmO4iJYnnXhnLhkaQSDGw5zv92GNQOKwesbr/w/6b8yevbAnBMyKVMjTJba0jlPtzw+FMeV/OIVBJg/EbGBHT3wuRjzPoYiLqCcI4m2pVn0iwtvuBJJxYZg0iysrSrWtMT7bH/TEfwulTZAoSGg+oCD8+uKHhPDlRlesW0SIk9bTa4jHBG5eUamjyEd7jnh2ZB1UnJVAQytpuDPLmPfr88MuLshoVNPkrBlWczUMQbWJ6gTy35nGec8lkKUFQSDsuxPffvP44luK0alGmi1fZec7yNXaxjCZsWRH5g6qvaWxFX00IyvGnoks1VlWdIABIJF5EiLTfntthxxjJpxGjA9OYpXW/xb2n+ljMHkegN1HCXp1HNMBXAAZS0EBiDqNwPpv6vfCl83WyudLgCQASisSrKbFZ3AME7WMHkMWBPGyJFzbVG3gSBVYFRq0kTcFRYFYmN95E4qfEtfTliIDF2CqsH4t5MGTsT3xlRFF2/jKJlaqjVAG8xqjk0jSw6juTj7meKNSYN5epALsCJBYgCBPePnhOClt6EKdRUQV8rUWkSfSLfH6STJhgtrC9zyntjt4d4nVV4emdBNgdg1/UDzkEWMbWvhnlc5RzBapXgur6VSwhSN773npt3wrz3E6YfQFKzb1Df6Wm2AUK4yybHv99JqbGuXIOem9voY38U8NVSlekAWBm8+qRHtsbEDviX8NeKyMzUpuhBYwnuAZkjqL9MG1eOACDOwXSBMmANhaTG/fEZnNalq5BUmpIIImVMfiMZPAczyQ/h7e2+kTx6fBxIzfiv9RX8S88WZlTlwb2caQG2MG5EXF/fGXC6f8QQ0QAACTaYC2neB/oOcKeHM2dVfSVTUCTHSfSp5mefScOuI8QTLUgqrJPpRB9puS9dI69xzIxtOANRbt/yYxk1Yhuc4pTp1EQmL/JZFmY8gTYfoCcdeO5ZqimpSANZLlY+MC1v7x9+3TE8vDXJJqt63WWmI1AExI6bbxa22D/DfGAXNBml6fwHmyjl3ZR9QO2D5clqYA41RgvDcwKmdkFtUHy7CBK3LbHfHelxsujo7S7SFiwg3tYzeenPvg7inCP538RROksrq4BjS5UhWHuT9YPM4m8iq6yxsqgnU1gDzubR7/nhlXiVQdP4FSo2CTK/g/G6VCiyVNIEg+r4YsJ26xuRywPxfxZRqUzTSrRWRp1CqqwD0BMgzHM88UHDfD1Cpl2Sr6hUFyDcgXF/eIjHnniHgi0WanTgpq5iGBg2JG4jCYf8A6vJgFAvtf19vnF4a8/U+kbp4tLg08wmXq02+21WkARN7s2lo7GRH0N4rnaOX0IzMqFPSNUlRzBJmZ3F7DEF/BlqqrpIgSuklSu20c5jBPHeC1aNSnUrXpsAqiQQsLAEaieW8XONJd8g5fSHyiwQdR74pp0gKbhnLsARYRG1+cwDhhwPIeYtIuf5a+phFmblq/tXpzMDrheyDNmgFkgAao5RIiDuTy/ScNOPZ40VFKkRrayjkI5n+1Z+ZPO+IZCTV9vv9oF9B3jRfEFP+I8m4ERqmwaQYJ6nmeRI7wHxzJF9dVLb+ckWB+zUHS4Gr69ZSZXh9NQ1zXEENBgq5uWiZPz3k9sOPCfF9Y0M38xRud2Xoe4G/OL8icRV0yDR++xj0V2Yr8PaXrKDZgSOUiA20g9MPPEGXC0xoBZi39IMGHINh8Won78a5fggpVjVpkeWx+GNjBEA9LzjLxjmzSyz1JGgaSwMyYJCqOUktzjYYs3mf79JM+UXUmM/l3ekmqjmC0qCNDHuYn1biNtsG8OLBS2YRqYU2BZQSNPYm4PWMRlTitSpqIRliPhJEgmIMiN7nB3AWospWpNRiSsFucnYew/Gcc7fBHI79o2MHMeNVOcaFSq2sKFU/DLBZFyNzjmDeA8Op1q9ajTUHR6gWYgRYG69CRjmHRsjC1Sx8or41B2/1iOlXSlRQs6gi9rkHe46npzwr/wDO1qVgak+XtqNyD1jp7YV5yqXM2A6D974wp79+VsOmECyeszq09G4fk2YhqdNo5M4Kp1kHmD2xY5KmD8QLdPVHzAHq+/5Yi/DC1aaBatTSDdFY3X2vYdvww5TPeWT5dRAxsWLaiPYKI+/GcE2R2moEESpbISwcErMWN/lvP54VcV4vSOugyiptbcAg/Ffpy3uMLcwpcbZus/UDQs/+0/jjq3AKoKtpOx+CGPKzTb7+XLDFyPwztQ/IcJSTrqtpIsqwv3gyT9BfEvxUENSfy/QQAZEEwSbxuSpGK7MF1okLSqEhYtSaT7QDtvIOJfiFWu1P+Yr01tJZdO3O4xNmbUZ+EZ+HuMrQrig3/BrdY9Lm1+zD0k/4TaDhx4jYqgUBiAwM9hcT8wJ9sebZhEqJAOpixJvcLER9ZMYv/D/Ff4jL+o6qlL01Cef9/wDzAT7q2CRa1ArjG9jtA8lRpCi9Z5JHqABjlYfhPtgPO5NhqLH+TpBLH4lJAMQOfIAb23nBpyvmJ5SXBbUzSBa1hyJ+YwwzvDHanTk+pFj0xLAfCDfltjWpUJQ7CFshLWe8keP55sq1Nop1VdZSpq3i1xHQjp92MMpReulOgYv66p6E+q53Bv2+/FY/DKqrq8s2vuP17fdjPhOUFOXj11DLHvEfdjHhOzScf5h8WOdcmuunt6w5mTK0JFgoAPX2jmzdPliWq8QL6nrLGp1hSPhSdp+pJ6mcMczlquZqeqmyoh9BYgSf6ypM9gCLDoScfT4UU3eqST0JNum2DlLMeNTMD3Eb8TTWKTBrWAIttt7YlfFT/wA9HQkP9kg3sbflihpcO8qmtNHAQTAKt1md+uMaPBFXZgzj7VQE7mSRaBftjS2by6XfyjOeQjPg3EzUpy6w+kCokQDPSeR3HQ6hhRxLhC01ZkYwRsTuOx67T+WNM8mZR1dKYeLMFdfUvMXg+1rEA4OzJFSmVII1iQCCCCeo3HQjrOJ42ZhbCjCpIiTgnG/JDLTJVWbUdNosLN3kc+owH4g4u9WoSSCSRBgCZIUTyne/QjGmX8OuGd0Qu32dZVVEfefeOVuuOq+Gc1UVlfTLOGJMQAo2F+vLsZ7k4y//AJ+f32lWyc2sdB9anbw3RD5002Y/y1kkdt/0nvgj/wAQc6GqUqFM6jIEAzLGYHuJ3xrwjh1TKNVqVNMaZUi+o2sbTAknvhRwLK1Gq1K+YksCQk9DILLPI2VT0LHFgfhpxjZGtblLk9OUoj1TYkkfQke5so6X54XVaVTSalRSpfmQ1hyUEjl+JOOpapVqr/KqPSVgW0rAMbiSNNtrnrhxxB85XXS606YMzqqKSLyPSCbjb5YxOvMGzU7w+UYm5EXJlqopqSliAfVz/wBLxjChnWV9SEg6gVI5Hf8AP7sNq3hWsy/8SnfnLf8AabY+Zbw5Wpkw1JjFhP6xiWJWXc0eMfG9FfT7uWnBeMrWohwIG1RR9lh07cx27jHc1YkED2OJHh1PMUKgY0yaR9LrThhp/qCoTcb/AFFpxR16gA3some3Ow3jfFmsiYe0X8bylBawQqoDUgAoET6m2O+r4e4iceZ5JHy+YKQJSRq5RaD87Wx6Vx9cpmnQtmipp2AQXB335HCrM+FspqdxmWd2+IOIBH90CbdoHWcXYWvGZ0JTJyuH+CaNOjRNZxDVWIUkX0gn7i2o9wRjmEjeH0rBFOZeklNAg0OSWj7R5Cf335jZi8QqIFgYkm5A5XJFjEyeQAk/iB9+KbhvD8vRcMzaqg/5gD2CjfvhVlaAkAfPoMEcQfQQqncSTtjA7FjVwKwHaU1Tiaxq8ktHNgAB87nHRfFLADQqAHqSQPpAxLLmjpKsdU8jc+2NMtl2YiQb72/IXwnHjLqwIlNS8T1W+GOgATcnkJJ/2w8TPZuB/NSI20j6fBib4fQamQyITAgTTbnud9z+GGFfidTSwK6JEairW74IK950LHiivJBKMAYkrYxvEQY2H+2DaHjFtjTpt10sy/mcRpqC63HINfYbH8T74HFNuQLDrEfd+eEVtx+Bq5b1q3D8z/xqIpMbawNJ/wDuJBP/ADWxjw7wy2VrLUy9XzKLjSysRMHZgw9LaTB2FpF5xLLmDEMD0AFp7c/wwRT41UosfLIAmCsekgWuOZ774or3qIwIjPP5BVqOpED4lCkgw219tM6hbpjHQoPP6/6Yx8U8QFZKVVDpYSrQbibj5Wb64RVMxUlRrM7RqP3j97YupFdJPXeNvD9V3eoX/wCGrlUN5sTPvaPn7YpGzCr6mIQRFz+GJinxHyxopRb7X6D8/fCvMZwsTZnM3LflOBU65ZHxFRUj1M56KPzMYwfxcpslK39zX+gBxJ1I0SykHt099hhflak1AFIMBpgkxYxJ23gb4HHvF5tLgeIajAHyAym4ifx04+DxSNjRFiftcxuI04AyHE6a00RtUqoBgSP82FSuNTk2DVHInodJHP3+mDxEYMZZjxJRaNWpD3Ej6icbtmNYlWDDsZ/PEQwUo7FriNIB5nr2wImZK3VyrDmP390YJSHlLTN09RLSRAvpJB2t2+uA1zG0arf3Ez7/AOmA8px3WNNUi4gvt9f1wJm3YKTJsSDfpe1/e+GUiticI4p1y0wxuYKkzAvcW7bYZ0qAgbk7xy+vQbe84m+HZ0CKrTMWUE7/AKY1zXEGqD+Y0KPsiQB7jnieSj0jiUz8Woiz1JI+yPX8gdrYxPieiLBKjHuwX8DiQ/hlasQdlggwRI5RfHbNKvnLEC4sNrX/ACxn5i+MYWekrafiVioK5QkHmtRiD/8AGMfaPiykfiokRvFSe3P2OE3CuKJSpIrI2sC5lCOe3r/EDCv7RN4LMbRMSSNpE374cmC5b5fi9AsPUydngj2kfjOPory0zK8juDy/c4jcwrQRGn3Mz89hgWhxF0j1Ec7bfhhFIbYjMeJoyqGXpUnqnUSXIddcFQCdl5hgZ+Xvjn8Qs6ta6jaZ/fT7sJavEPOF4Ljbv2E9vwGMcyy+UpEJMenvtqOLjKR2kSsc5iqIApOVaPV5e27b6ftflGOYAoU9ABZoJFgL+5vyNo9p545gFmOwJKp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30" name="Picture 6" descr="http://upload.wikimedia.org/wikipedia/en/c/ce/Sistine_Chapel_ceiling_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462" y="2895600"/>
            <a:ext cx="5016538" cy="3687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Sculptures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Michelangelo had many other works.</a:t>
            </a:r>
          </a:p>
          <a:p>
            <a:r>
              <a:rPr lang="en-IE" dirty="0" smtClean="0"/>
              <a:t>The </a:t>
            </a:r>
            <a:r>
              <a:rPr lang="en-IE" dirty="0" err="1" smtClean="0"/>
              <a:t>Piéta</a:t>
            </a:r>
            <a:r>
              <a:rPr lang="en-IE" dirty="0" smtClean="0"/>
              <a:t> was made of marble and is the only sculpture he ever signed.</a:t>
            </a:r>
          </a:p>
          <a:p>
            <a:r>
              <a:rPr lang="en-IE" dirty="0" smtClean="0"/>
              <a:t>He created it when he was 24 years old.</a:t>
            </a:r>
          </a:p>
          <a:p>
            <a:r>
              <a:rPr lang="en-IE" dirty="0" smtClean="0"/>
              <a:t>He also had many other sculptors including David, his most famous work.</a:t>
            </a:r>
            <a:endParaRPr lang="en-IE" dirty="0"/>
          </a:p>
        </p:txBody>
      </p:sp>
      <p:pic>
        <p:nvPicPr>
          <p:cNvPr id="23554" name="Picture 2" descr="Michelangelo's David (top half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667250"/>
            <a:ext cx="2705100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00200"/>
            <a:ext cx="4817533" cy="479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197</TotalTime>
  <Words>195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Technic</vt:lpstr>
      <vt:lpstr>Michelangelo Buonarroti 1475-1564</vt:lpstr>
      <vt:lpstr>Michelangelo’s Biography</vt:lpstr>
      <vt:lpstr>Slide 3</vt:lpstr>
      <vt:lpstr>The Sistine Chapel</vt:lpstr>
      <vt:lpstr>Slide 5</vt:lpstr>
      <vt:lpstr>Sculptures</vt:lpstr>
      <vt:lpstr>Slide 7</vt:lpstr>
    </vt:vector>
  </TitlesOfParts>
  <Company>UWG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Michelangelo Buonarroti 1475-1564</dc:title>
  <dc:creator>tlcuser</dc:creator>
  <cp:lastModifiedBy>Emer</cp:lastModifiedBy>
  <cp:revision>64</cp:revision>
  <dcterms:created xsi:type="dcterms:W3CDTF">2009-10-09T14:55:45Z</dcterms:created>
  <dcterms:modified xsi:type="dcterms:W3CDTF">2013-10-30T20:38:53Z</dcterms:modified>
</cp:coreProperties>
</file>