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8" r:id="rId2"/>
    <p:sldId id="259" r:id="rId3"/>
    <p:sldId id="262" r:id="rId4"/>
    <p:sldId id="263" r:id="rId5"/>
    <p:sldId id="264" r:id="rId6"/>
    <p:sldId id="270" r:id="rId7"/>
    <p:sldId id="265" r:id="rId8"/>
    <p:sldId id="266" r:id="rId9"/>
    <p:sldId id="267" r:id="rId10"/>
    <p:sldId id="268" r:id="rId11"/>
    <p:sldId id="286" r:id="rId12"/>
    <p:sldId id="287" r:id="rId13"/>
    <p:sldId id="269" r:id="rId14"/>
    <p:sldId id="271" r:id="rId15"/>
    <p:sldId id="272" r:id="rId16"/>
    <p:sldId id="289" r:id="rId17"/>
    <p:sldId id="274" r:id="rId18"/>
    <p:sldId id="275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AABCF-1DF1-4C4A-927B-BC1BE338CA53}" type="datetimeFigureOut">
              <a:rPr lang="en-IE" smtClean="0"/>
              <a:pPr/>
              <a:t>02/03/2014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E159F-9B3F-4DDE-9124-31D01ED53F7F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876F63-8A14-4A71-A294-FCCB4ADB7B41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EE097-D778-4135-A5E0-64C11D26CEC3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6399A-1DAA-4CDF-8677-0E6B076FF391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234FB-3F83-4F03-AF50-AC3A56B9A4F1}" type="datetime1">
              <a:rPr lang="en-US" smtClean="0"/>
              <a:pPr>
                <a:defRPr/>
              </a:pPr>
              <a:t>3/2/2014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7AF6E-8EE2-4C41-88C9-3999C470C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760D83-4137-4668-982A-697A4DA7B980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2079A-2CB5-4BE8-8A92-8BF3065B0300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8EA45F-5519-4D8E-AF98-03F1039F41AD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6F12D-4B98-40EB-A46E-ACC00A118D9B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B3390-BCB5-480D-B8E4-3358B62E9DFD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231D4-67CB-4212-BE38-8AA5B84365B6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FCCAE1-E995-453A-9809-18D4C4FCB755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D9589E-5779-4C55-B07B-0EF64EC7E40D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945B82-D82A-4A39-8591-DEC46B02AC9F}" type="datetime1">
              <a:rPr lang="en-US" smtClean="0"/>
              <a:pPr/>
              <a:t>3/2/2014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A2C430-4539-47BF-AEE6-1D903275F63D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/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iner.com/article/mt-etna-eruption-2013-volcano-shoots-lava-sky-high-latest-mt-etna-eruption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4876800" cy="1320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IE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Snap ITC"/>
              </a:rPr>
              <a:t>Volcanoes!!</a:t>
            </a:r>
            <a:endParaRPr lang="en-IE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Snap ITC"/>
            </a:endParaRPr>
          </a:p>
        </p:txBody>
      </p:sp>
      <p:sp>
        <p:nvSpPr>
          <p:cNvPr id="2057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52600" y="2438400"/>
            <a:ext cx="609600" cy="152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3048000"/>
            <a:ext cx="685800" cy="76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9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3276600"/>
            <a:ext cx="457200" cy="76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37890" name="Picture 2" descr="https://encrypted-tbn1.gstatic.com/images?q=tbn:ANd9GcQ-A5W0oS6j_Bn3Lmdj-XNktDWG4EFDxkMaBKgBA9i8fCk1-0n9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132856"/>
            <a:ext cx="6498282" cy="436381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Ash exploded high into the sky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E" smtClean="0"/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smtClean="0"/>
          </a:p>
        </p:txBody>
      </p:sp>
      <p:pic>
        <p:nvPicPr>
          <p:cNvPr id="9223" name="Picture 6" descr="http://t3.gstatic.com/images?q=tbn:ANd9GcRMkMlGUPL6vZqeYqKxxHCzwoSV0XjSYald9nQYbN1ntqNPD1k&amp;t=1&amp;usg=__RbmcCUMPWmfstclGLLct29bIHH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69770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Did you hear about the volcano called Mount Etna that exploded on </a:t>
            </a:r>
            <a:r>
              <a:rPr lang="en-IE" dirty="0" smtClean="0"/>
              <a:t>Sunday the 17</a:t>
            </a:r>
            <a:r>
              <a:rPr lang="en-IE" baseline="30000" dirty="0" smtClean="0"/>
              <a:t>th</a:t>
            </a:r>
            <a:r>
              <a:rPr lang="en-IE" dirty="0" smtClean="0"/>
              <a:t> of November?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Mount Etna is located in Italy on the island of Sicily.</a:t>
            </a:r>
          </a:p>
          <a:p>
            <a:r>
              <a:rPr lang="en-IE" dirty="0" smtClean="0"/>
              <a:t>It is the highest and most active volcano in Europe.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dirty="0" smtClean="0">
              <a:hlinkClick r:id="rId2"/>
            </a:endParaRPr>
          </a:p>
          <a:p>
            <a:endParaRPr lang="en-IE" dirty="0" smtClean="0">
              <a:hlinkClick r:id="rId2"/>
            </a:endParaRPr>
          </a:p>
          <a:p>
            <a:r>
              <a:rPr lang="en-IE" dirty="0" smtClean="0">
                <a:hlinkClick r:id="rId2"/>
              </a:rPr>
              <a:t>http://www.examiner.com/article/mt-etna-eruption-2013-volcano-shoots-lava-sky-high-latest-mt-etna-eruption</a:t>
            </a: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1986" name="Picture 2" descr="http://i.huffpost.com/gen/1468554/thumbs/o-ETNA-900.jpg?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57250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E" sz="48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Have you ever heard of any famous volcanoes?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E" sz="44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Can anyone remember what happens when I shake a bottle of fizzy 7up?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/>
                <a:latin typeface="Comic Sans MS" pitchFamily="66" charset="0"/>
              </a:rPr>
              <a:t>Why do volcanoes erupt?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412777"/>
            <a:ext cx="8676456" cy="295232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b="1" dirty="0" smtClean="0">
                <a:latin typeface="Comic Sans MS" pitchFamily="66" charset="0"/>
              </a:rPr>
              <a:t>The best way to describe what happens when a volcano erupts is to shake a bottle of Coke or 7up. This shaking builds pressure. When you open the bottle , the fizz sprays out.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dirty="0" smtClean="0">
                <a:latin typeface="Comic Sans MS" pitchFamily="66" charset="0"/>
              </a:rPr>
              <a:t>This is what happens when the volcano erupts. The </a:t>
            </a:r>
            <a:r>
              <a:rPr lang="en-GB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magma</a:t>
            </a:r>
            <a:r>
              <a:rPr lang="en-GB" sz="2400" b="1" dirty="0" smtClean="0">
                <a:latin typeface="Comic Sans MS" pitchFamily="66" charset="0"/>
              </a:rPr>
              <a:t> builds up in its chimney and mixes with gas formed from the </a:t>
            </a:r>
            <a:r>
              <a:rPr lang="en-GB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molten</a:t>
            </a:r>
            <a:r>
              <a:rPr lang="en-GB" sz="2400" b="1" dirty="0" smtClean="0">
                <a:latin typeface="Comic Sans MS" pitchFamily="66" charset="0"/>
              </a:rPr>
              <a:t> rock.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dirty="0" smtClean="0">
                <a:latin typeface="Comic Sans MS" pitchFamily="66" charset="0"/>
              </a:rPr>
              <a:t>This mixture is light and rises to the top. When it reaches the top, it explodes from the cone of the volcano.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b="1" dirty="0" smtClean="0">
                <a:latin typeface="Comic Sans MS" pitchFamily="66" charset="0"/>
              </a:rPr>
              <a:t>The pressure causes the volcano to erupt.</a:t>
            </a:r>
            <a:endParaRPr lang="en-US" sz="2400" b="1" dirty="0" smtClean="0">
              <a:latin typeface="Comic Sans MS" pitchFamily="66" charset="0"/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143000" y="609600"/>
            <a:ext cx="7010400" cy="6746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en-GB" sz="3600" kern="10" spc="-36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50000">
                      <a:srgbClr val="FF0000"/>
                    </a:gs>
                    <a:gs pos="100000">
                      <a:schemeClr val="tx2"/>
                    </a:gs>
                  </a:gsLst>
                  <a:lin ang="189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Snap ITC"/>
              </a:rPr>
              <a:t>                         </a:t>
            </a:r>
          </a:p>
        </p:txBody>
      </p:sp>
      <p:sp>
        <p:nvSpPr>
          <p:cNvPr id="13322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3276600"/>
            <a:ext cx="533400" cy="228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3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124200"/>
            <a:ext cx="533400" cy="152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There are two types of eruptions:</a:t>
            </a:r>
          </a:p>
          <a:p>
            <a:endParaRPr lang="en-IE" b="1" dirty="0"/>
          </a:p>
          <a:p>
            <a:r>
              <a:rPr lang="en-IE" b="1" dirty="0" smtClean="0"/>
              <a:t>Quiet</a:t>
            </a:r>
          </a:p>
          <a:p>
            <a:endParaRPr lang="en-IE" b="1" dirty="0"/>
          </a:p>
          <a:p>
            <a:r>
              <a:rPr lang="en-IE" b="1" dirty="0" smtClean="0"/>
              <a:t>Explosive</a:t>
            </a:r>
            <a:endParaRPr lang="en-IE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Types of Eruptions</a:t>
            </a:r>
            <a:endParaRPr lang="en-I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Quiet Eruption: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E" smtClean="0"/>
          </a:p>
        </p:txBody>
      </p:sp>
      <p:pic>
        <p:nvPicPr>
          <p:cNvPr id="15367" name="Content Placeholder 7" descr="http://cdn.physorg.com/newman/gfx/news/hires/2008/lavapoursout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18183"/>
            <a:ext cx="4038600" cy="2689996"/>
          </a:xfrm>
        </p:spPr>
      </p:pic>
      <p:pic>
        <p:nvPicPr>
          <p:cNvPr id="15366" name="Picture 6" descr="http://api.ning.com/files/Cg8mo*98ilhnO6Jk6uEHePzEYvRzvaQSOMEtwrNW52Fkj3zQ*K1QQMNgGLUddHgv2f7-cK5FxH-zTgygHafejGZyVin1Vi97/May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386715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Explosive Eruption: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E" smtClean="0"/>
          </a:p>
        </p:txBody>
      </p:sp>
      <p:pic>
        <p:nvPicPr>
          <p:cNvPr id="16391" name="Content Placeholder 7" descr="http://www.falw.vu.nl/nl/Images/magma%20chamber%201_tcm19-3106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14800" y="1828800"/>
            <a:ext cx="4495800" cy="3508375"/>
          </a:xfrm>
        </p:spPr>
      </p:pic>
      <p:pic>
        <p:nvPicPr>
          <p:cNvPr id="16390" name="Picture 6" descr="http://www.photovolcanica.com/VolcanoInfo/Fuego/Gua07_04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32004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b="1" dirty="0" smtClean="0"/>
          </a:p>
          <a:p>
            <a:endParaRPr lang="en-IE" b="1" dirty="0" smtClean="0"/>
          </a:p>
          <a:p>
            <a:r>
              <a:rPr lang="en-IE" b="1" dirty="0" smtClean="0"/>
              <a:t>What do you think is the difference between a  quiet and an explosive volcano?</a:t>
            </a:r>
            <a:endParaRPr lang="en-IE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is a volcano?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11560" y="162880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 dirty="0">
                <a:latin typeface="Comic Sans MS" pitchFamily="66" charset="0"/>
              </a:rPr>
              <a:t>Volcanoes are formed when sticky rock called </a:t>
            </a:r>
            <a:r>
              <a:rPr lang="en-GB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magma</a:t>
            </a:r>
            <a:r>
              <a:rPr lang="en-GB" sz="2800" b="1" dirty="0">
                <a:latin typeface="Comic Sans MS" pitchFamily="66" charset="0"/>
              </a:rPr>
              <a:t> forces its way through a crack in the earth’s </a:t>
            </a:r>
            <a:r>
              <a:rPr lang="en-GB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crust</a:t>
            </a:r>
            <a:r>
              <a:rPr lang="en-GB" sz="2800" b="1" dirty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GB" sz="28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2800" b="1" dirty="0">
                <a:latin typeface="Comic Sans MS" pitchFamily="66" charset="0"/>
              </a:rPr>
              <a:t>The </a:t>
            </a:r>
            <a:r>
              <a:rPr lang="en-GB" sz="2800" b="1" dirty="0" smtClean="0">
                <a:latin typeface="Comic Sans MS" pitchFamily="66" charset="0"/>
              </a:rPr>
              <a:t>magma or melted </a:t>
            </a:r>
            <a:r>
              <a:rPr lang="en-GB" sz="2800" b="1" dirty="0">
                <a:latin typeface="Comic Sans MS" pitchFamily="66" charset="0"/>
              </a:rPr>
              <a:t>rock that spills out of the crater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b="1" dirty="0">
                <a:latin typeface="Comic Sans MS" pitchFamily="66" charset="0"/>
              </a:rPr>
              <a:t>on the side of the volcano is called lava. L</a:t>
            </a:r>
            <a:r>
              <a:rPr lang="en-GB" sz="2800" b="1" dirty="0" smtClean="0">
                <a:latin typeface="Comic Sans MS" pitchFamily="66" charset="0"/>
              </a:rPr>
              <a:t>ava </a:t>
            </a:r>
            <a:r>
              <a:rPr lang="en-GB" sz="2800" b="1" dirty="0">
                <a:latin typeface="Comic Sans MS" pitchFamily="66" charset="0"/>
              </a:rPr>
              <a:t>destroys everything in its </a:t>
            </a:r>
            <a:r>
              <a:rPr lang="en-GB" sz="2800" b="1" dirty="0" smtClean="0">
                <a:latin typeface="Comic Sans MS" pitchFamily="66" charset="0"/>
              </a:rPr>
              <a:t>path. It </a:t>
            </a:r>
            <a:r>
              <a:rPr lang="en-GB" sz="2800" b="1" dirty="0">
                <a:latin typeface="Comic Sans MS" pitchFamily="66" charset="0"/>
              </a:rPr>
              <a:t>is very, very </a:t>
            </a:r>
            <a:r>
              <a:rPr lang="en-GB" sz="2800" b="1" dirty="0" smtClean="0">
                <a:latin typeface="Comic Sans MS" pitchFamily="66" charset="0"/>
              </a:rPr>
              <a:t>hot and can flow very quickly!!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Can you find any volcanoes on the map in front of you?</a:t>
            </a:r>
          </a:p>
          <a:p>
            <a:endParaRPr lang="en-IE" b="1" dirty="0"/>
          </a:p>
          <a:p>
            <a:r>
              <a:rPr lang="en-IE" b="1" dirty="0" smtClean="0"/>
              <a:t>Do you think they are active, dormant or extinct?</a:t>
            </a:r>
          </a:p>
          <a:p>
            <a:endParaRPr lang="en-IE" b="1" dirty="0"/>
          </a:p>
          <a:p>
            <a:r>
              <a:rPr lang="en-IE" b="1" dirty="0" smtClean="0"/>
              <a:t>Why?</a:t>
            </a:r>
            <a:endParaRPr lang="en-IE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Types of Volcanoes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62872" cy="46371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GB" sz="16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Extinct:</a:t>
            </a:r>
            <a:r>
              <a:rPr lang="en-GB" sz="2000" b="1" dirty="0" smtClean="0">
                <a:latin typeface="Comic Sans MS" pitchFamily="66" charset="0"/>
              </a:rPr>
              <a:t> An extinct volcano has not erupted in the past 100,00 years. This means that it is safe for all people.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Dormant:</a:t>
            </a:r>
            <a:r>
              <a:rPr lang="en-GB" sz="2000" b="1" dirty="0" smtClean="0">
                <a:latin typeface="Comic Sans MS" pitchFamily="66" charset="0"/>
              </a:rPr>
              <a:t> A dormant  I like it is sleeping and has not erupted in a long time, but still might in the future.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Active:</a:t>
            </a:r>
            <a:r>
              <a:rPr lang="en-GB" sz="2000" b="1" dirty="0" smtClean="0">
                <a:latin typeface="Comic Sans MS" pitchFamily="66" charset="0"/>
              </a:rPr>
              <a:t> An active volcano is erupting often and could erupt any day. This is the most dangerous type of volcano.</a:t>
            </a:r>
            <a:endParaRPr lang="en-US" sz="20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1511" name="Picture 7" descr="11761764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92280" y="764704"/>
            <a:ext cx="1674813" cy="2552700"/>
          </a:xfrm>
          <a:noFill/>
        </p:spPr>
      </p:pic>
      <p:sp>
        <p:nvSpPr>
          <p:cNvPr id="3080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1905000"/>
            <a:ext cx="533400" cy="228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25604" name="Picture 4" descr="https://encrypted-tbn0.gstatic.com/images?q=tbn:ANd9GcSdI9UdFCqFaDuJQZyCx1PUw_tGBSMGNv3N3TNDtMmIt24ODcx9A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140968"/>
            <a:ext cx="2466975" cy="1847851"/>
          </a:xfrm>
          <a:prstGeom prst="rect">
            <a:avLst/>
          </a:prstGeom>
          <a:noFill/>
        </p:spPr>
      </p:pic>
      <p:sp>
        <p:nvSpPr>
          <p:cNvPr id="25606" name="AutoShape 6" descr="data:image/jpeg;base64,/9j/4AAQSkZJRgABAQAAAQABAAD/2wCEAAkGBhISERUTExIVFBUWFBUVFRgVFRUUFBYVFBQVFBQVFBUXGyYeGBkjGRQUHy8gIycqLCwsFR4xNTAqNSYrLCkBCQoKDgwOFw8PGiwcHxwsLCwsLCwpLCwsKSkpLCksKSksLCwsLCwsKSksKSksLCkpLCkpLCksKSkpLCkpKSksKf/AABEIAKAA1QMBIgACEQEDEQH/xAAbAAACAwEBAQAAAAAAAAAAAAADBAECBQAGB//EADcQAAEDAgQDBQYFBQEBAAAAAAEAAhEDIQQxQVEFEmEicYGRoQYTMrHB8BRi0eHxByNCUoJyFf/EABkBAAMBAQEAAAAAAAAAAAAAAAABAgMEBf/EACIRAAICAgICAwEBAAAAAAAAAAABAhESIQMxE1EEQWEyFP/aAAwDAQACEQMRAD8A9A5jXINSgQpewhEp4jQ3XeYCweisfCK7lKGcOcwUgHKVaUdtRZlGpCZbVWcolpjwqpinUSDXgogqQsnEqzRbURm1VljEIrcUoxHZo8yhyTGLsu/G7oxCwlSrCE7GIGKxQ0SbqshWoibG3cSskMTXJFkCoZyUCYWqikTZAhwjVUaS2xCA+QbK/wCJnPNaURZFcysuswBar4c1ZlZiuBMhUtUQruVVuZktCK1iG1Ea9SxhwLJeq/xV6lWyVLkoobYJ65WIXLUg9aKw1XGkClashx5pBm6tTqkLlx9G1hHUYUIja6kAfwkAGplOqqKhRn0tjKVc0jRNbAZpVk5TrgrKbURGPUyhY0zVe20hLPrFWwuMjNMV8MHXCzquyrsTOJOiGcSVFSkQguBWiSJsMK9lAroACtyhGKCy1XESLKgrlDfSIKtonSFYR10F1HqpLlRzk0gsrBCXrMlGdUCC9ytEsUe1UhMVDKCQtUZskBXYLhQxGZYgpMaGhgg4SR0WbicPynpotyliWiO5I4+CVlCTstpUKYfAl4kLk1hqIAuVypzdkpHu8Zw5lQXHjqFj4jgJBhnqvRnNTAXnx5JR6OpxTPH4rBPpfEJG4QmVV63EUg4QbhYOL4b2hFtF0Q5FLszca6FQQVxB3W7gfZxkdtxJOxgBPt4RSaI5Qe+5UvliuhqDPGuZ0QyQvZ4nhbCyA2B0zHivMcU4fyO7Pw9TdXDkUtEyjQoKgRsPjS3VIucu94tsLIs2Tig8Xz3Szqc63SjaiJ71Z410VdkPMZo9GEB99lVriCm1aFYeqyEA1N0x74FLvYhfo2VfTOiXLym+chLVG3VxJYJwVXCyKKah4VEi5ChtOUXlVXBUSRy3RmRCVKZwt0pLQ0wdRhaVJrTpJTVTDuImEtyQcoSTTKaoL7s9QuROYjMei5TsdH0UtCFUC51VWaZC8w6ijckviIGaM5ZHFucjIx0VwVuhN0jUwtWNU6x0rz3DcQYg6LYw7iiUaYJ2PciRx+BDpIaJiEfnRGvspToZ5UezLi1xcYdoMwVh1aBBIIgjNe+rAvylvVeM4rgnU3mXc03nKV2cPI5OmYTjXQhyqwKqQVELqoxsIHKPeShrgEqHYy0WRPejZLU6kLq7pUY7KsN74KeQFJgp7DVRsiSroE7BCleyvUw0hXc4Tsr88KG2OhB+FIyQSzcLQqVgUpUq9VpFtkOhUsRMO/lMqCVAatHtEjX4x0XKF7690GF0JKCHkxwYwRdck1yWCHmz6Caqu2slWtVw1eSdg0Hqj4Qg9DquJTQFCACIWhRfKzqR3T1B0JsSClpV2orAFYjZSMkUgq1sO1wggHvEqrnQgjF3QBgv9nIc4d/LtE2SOJ4Q5gkwV6+rUBCyeMYgchgLojzSbM3BUeScFACK8SbXXe5K7k9HMC5V0K/KrOaUwKcoV30tslzWpoOCzk6KSsScCu5ymKzwdEEJp2hMqBKE+kmwABdVquQpbBoShcUVwXCmtLIBcq7lRoUOMp2AEtXK5C5MD3IUo34YbrnYdeKd4uQohH5CNEvVcgDnCFYPS5qKhrpga1OrZGbUhY7MYjtxkqRmi586pN55Sh1ccxg5nuDQNXEAeq8rxz+olFoiiC93+zhDfAZn0RYUen4lxNlJhfUcGt9T0aNSvmHtJ7QnE1JEim2zWn1c4ZSfRZnE+NVcQ7mqOLtBJtGwGg7ksxrjoVLY0hllYi4TI4lVGT3eZPhdJwAYM2+qJrfbLqOqSk10VV9mphvaJ7fjAcNdHBbOH4zRfHaLSf8Aa3rkvJ1BedDZUcIuMvuxW0fkSX6Zvhiz34oGJAkb6KRQleP4Z7QVKHZ+KnN2k5b8uy9LgfaKlU15Ds8gT3GYXQudSRk+JoaNBCLIyK0DTkSEu/qtYzszcRUtPVQylJTL2olJwGQuqc9aJx2C/wDnEBTRw51COccVBxfRZ5TfZdRQvUpQcktVaJsmq1eUAhbQv7IlX0ALVyLyrltZmew/FAaqW4wbrOqV0PnXlYHY5G23EjdUqBrlkt6FSajt0eNhmP1OHtOpQDw4bpSrxUU2zUeGN3cYC8lxf+pgBLcOzn/O6Q3wbmfFS012UnfR63iJp0WF76ga0anfYbnovF8S/qGBai3X4n38mj6leW4jxCviXc1aqTsJsP8Ay0WCFTw1MbuPX9FDZSQzjeL1axmo9ziMp0GdtkpKu540VZH8KSqJ5zv8kWnWHWUm0kmAm6dOCJifvNJggsOcR2pz7/37lT8QfhdmLg6OgZgpim1oNhnpePDZXrYQECJifuDoVNoqgVDGNIPdcHQ7ouHi4PnvsUvXw5684uCBcbyNRkrYZ0jY9fhJ/KfokUEfSLXGbg69/wBUF7eVwiYO2X8/NNVqrgBLZBEEZHw3RPdWB5SbZHMIsAmA9oq1IFlOpA2IBjqAcl6nh3tAyuIMNqajQ9W/ovGe6a7tNExqBcFQyZghwOYMQD+/RaQ5KZnKFnv4XCy8xguP1acCp227/wCQH18V6HC45lQSx07jUd4Xow5YzOOUJRCrnGVaFPKtNGdsFyruVF5VHKqsQItUIvKpTsDHHH6wFy0/8odL2lqAyYIOh+kZLzdXiYImY75nyQhjGn/I9QLeeq8nyP2d+KPbN9r6TRLwWjvB9M1kcT/qAT2cOz/t4y6tb+q8vWrsGQHjJRW4kRtkYaI9UPmYeOILFVatZ3NVe556kwO4aKraMbBUq4wTZrlVpGZn76qLK6Lk6C6hztJk9FD6oOkKxaGCb31gxdKxlcs1LjGWyq29/mqGdT6oCwuHbGZXc+llR7xFvmCq0aZcdYQP8QVldzTnb7zUuxj5BtA29QqupGLkH9FBdFpCNAMDiM5OjoSubxAAnmGY0yPeDZJVGagQfQqtMGb/AECMUGRsUscMnG3W/kdE0WQAWuJbnBMk9xlYoq3/AE6dExh6bTvJ2t+yiUaKTNIARzBsbgZdDCpXcMiSPTyO6pRHKSQTMbm/fuoeyWkEfEfLqJyWaZWgtMkDfbPmHQ7qGkTzCWkf5NJa8byAlmV3NgOiLSROXcnGPDpPloPFW5Y7JNXh/tNUbaq3nH+7bO/6GR9Fu4biVOp8Dg7pqO8Zrxj4BzyMqZAPNroRoehWsfluP9bMJcUX0e7BlcD1C8VS4k9mVR3iZ+aIOM1RckHrqB0Wi+bFkeE9caw3XLyGG40QLQde1Lj9IXK/9cSfCeXbRnKTA1OvggPpXkd8b+qE4RNyPDVUJcf8guNM3uxi4OZj169yk4rltdLBrrdoT4pylTsCfduJyJMFDoFRzGudPKGnvIb5ElcMO8NkiR+Ug/VXqUnmA1jZOXK6fVWZwqrE3nLMQlaHRRgHLzFji7a8el1oVMPYOeQGlrezaxjebn5IWHwXKf7jvARPhe6NiKlJzQCx9riTkpc0XdLsVFVjj2fUk26IootAMGTt9BKvU92Ww1ridJIt3SETCY5lMG3byBMGPJRl6JVXsh3DXRzWiJvAM9bIdTDOJAgkR/Nk+zjlRzS1wcPzNA16gJvh/FnEinmNyRPr8kZs0VPoz2cG1b3fCQYnYKa3Cn6UpnoSB1FrJp4dTr8xe4NmZ5t9IIuFoVsa6OYVnEHKYjwi6nyMqkYb+Dv0pmSP9HWPkhngrwbiAMzBt0XoxxB/KP7h638fkgVsVb4iDn4xr4fRHlf0S8THHDm5Rpmc5RKOBDY7RRnVvT6pZ9U5fP8ARTnMgYeMxzZWjyUOYCIGXXNK9TpESZNyre9gwDrv6KdgXp0Sc489tldtON+6VQVp0+9Su58/mpcpdCsvym/6oJY4CI1MHTouFT7i6Wq4syADYnM5dfLdOCk3oaVjDnRaQN56qjuY7O7kjXcZ7vi5tug3RW4uPu3W+ZtC2wdX9lYsZDnjQDfX5LkCri4O0wVyWMhYszn0AWyzm6jPyS4rkdktA6Re3VaNDhlSABYgzOQI78063hlcxD2Ngg3AJkXkEiVrTWmZpMxaVQGwaZnc/JFfhiDDmvBuCC0iOkr1GBxNZhh9RrgNBTb84lP4jFuc08rKbiY+MW33CltorBezxlGkZFyJzun6D+VwIcTAvcQB1ATfFab3NADaDCTf3bYcN75lU4bw6Bc3O7SD3QoabVg4taLVG03HnLTO4ytuqvYw7juNh3gp/wDA/mP18UJvCml+cWzgR0SXGwxF/wAKwm5IMzlAlGdgmuIsBE5DMnczIT7MOwZaTcnXIx0XOoiZkJdaKSoQZRLZECNP1hEoHrbYbpu0XAiFSG6ft6q6VDAVq/Me0PnYZwdFRrW7ADu+a42i83sYiJP36K765mCARuNVNehFbiZvaek7dFAfI0vlOyp77SI1tlrHeqtrz9+F9knYjqjocAO1Pj1Qqtacs+np81WqTmD3fLySmKrwNc/uBp+ypb7AJVqGwOpjvgEgT5KdJyP7TmgGmeZsXImx16jzVqjXRkSczfM5ZengnSEEqVeWY7pBnohtxO+v0S7DeBpmNu/xKG4zFoIOtpBvIKpxTHVjIrxN5mUnUxHaAAvMdxOSKw36bfslsS1oqGCWmOYHvHaHRXBJOh9DDKkEicgc+gOZ81FOJmMxedwLCygUxEi1gTrP2QPNWa8ButyZ3Fp8voqLsjEvFht0ynRch44gkGwkTbuClOh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5608" name="AutoShape 8" descr="data:image/jpeg;base64,/9j/4AAQSkZJRgABAQAAAQABAAD/2wCEAAkGBhISERUTExIVFBUWFBUVFRgVFRUUFBYVFBQVFBQVFBUXGyYeGBkjGRQUHy8gIycqLCwsFR4xNTAqNSYrLCkBCQoKDgwOFw8PGiwcHxwsLCwsLCwpLCwsKSkpLCksKSksLCwsLCwsKSksKSksLCkpLCkpLCksKSkpLCkpKSksKf/AABEIAKAA1QMBIgACEQEDEQH/xAAbAAACAwEBAQAAAAAAAAAAAAADBAECBQAGB//EADcQAAEDAgQDBQYFBQEBAAAAAAEAAhEDIQQxQVEFEmEicYGRoQYTMrHB8BRi0eHxByNCUoJyFf/EABkBAAMBAQEAAAAAAAAAAAAAAAABAgMEBf/EACIRAAICAgICAwEBAAAAAAAAAAABAhESIQMxE1EEQWEyFP/aAAwDAQACEQMRAD8A9A5jXINSgQpewhEp4jQ3XeYCweisfCK7lKGcOcwUgHKVaUdtRZlGpCZbVWcolpjwqpinUSDXgogqQsnEqzRbURm1VljEIrcUoxHZo8yhyTGLsu/G7oxCwlSrCE7GIGKxQ0SbqshWoibG3cSskMTXJFkCoZyUCYWqikTZAhwjVUaS2xCA+QbK/wCJnPNaURZFcysuswBar4c1ZlZiuBMhUtUQruVVuZktCK1iG1Ea9SxhwLJeq/xV6lWyVLkoobYJ65WIXLUg9aKw1XGkClashx5pBm6tTqkLlx9G1hHUYUIja6kAfwkAGplOqqKhRn0tjKVc0jRNbAZpVk5TrgrKbURGPUyhY0zVe20hLPrFWwuMjNMV8MHXCzquyrsTOJOiGcSVFSkQguBWiSJsMK9lAroACtyhGKCy1XESLKgrlDfSIKtonSFYR10F1HqpLlRzk0gsrBCXrMlGdUCC9ytEsUe1UhMVDKCQtUZskBXYLhQxGZYgpMaGhgg4SR0WbicPynpotyliWiO5I4+CVlCTstpUKYfAl4kLk1hqIAuVypzdkpHu8Zw5lQXHjqFj4jgJBhnqvRnNTAXnx5JR6OpxTPH4rBPpfEJG4QmVV63EUg4QbhYOL4b2hFtF0Q5FLszca6FQQVxB3W7gfZxkdtxJOxgBPt4RSaI5Qe+5UvliuhqDPGuZ0QyQvZ4nhbCyA2B0zHivMcU4fyO7Pw9TdXDkUtEyjQoKgRsPjS3VIucu94tsLIs2Tig8Xz3Szqc63SjaiJ71Z410VdkPMZo9GEB99lVriCm1aFYeqyEA1N0x74FLvYhfo2VfTOiXLym+chLVG3VxJYJwVXCyKKah4VEi5ChtOUXlVXBUSRy3RmRCVKZwt0pLQ0wdRhaVJrTpJTVTDuImEtyQcoSTTKaoL7s9QuROYjMei5TsdH0UtCFUC51VWaZC8w6ijckviIGaM5ZHFucjIx0VwVuhN0jUwtWNU6x0rz3DcQYg6LYw7iiUaYJ2PciRx+BDpIaJiEfnRGvspToZ5UezLi1xcYdoMwVh1aBBIIgjNe+rAvylvVeM4rgnU3mXc03nKV2cPI5OmYTjXQhyqwKqQVELqoxsIHKPeShrgEqHYy0WRPejZLU6kLq7pUY7KsN74KeQFJgp7DVRsiSroE7BCleyvUw0hXc4Tsr88KG2OhB+FIyQSzcLQqVgUpUq9VpFtkOhUsRMO/lMqCVAatHtEjX4x0XKF7690GF0JKCHkxwYwRdck1yWCHmz6Caqu2slWtVw1eSdg0Hqj4Qg9DquJTQFCACIWhRfKzqR3T1B0JsSClpV2orAFYjZSMkUgq1sO1wggHvEqrnQgjF3QBgv9nIc4d/LtE2SOJ4Q5gkwV6+rUBCyeMYgchgLojzSbM3BUeScFACK8SbXXe5K7k9HMC5V0K/KrOaUwKcoV30tslzWpoOCzk6KSsScCu5ymKzwdEEJp2hMqBKE+kmwABdVquQpbBoShcUVwXCmtLIBcq7lRoUOMp2AEtXK5C5MD3IUo34YbrnYdeKd4uQohH5CNEvVcgDnCFYPS5qKhrpga1OrZGbUhY7MYjtxkqRmi586pN55Sh1ccxg5nuDQNXEAeq8rxz+olFoiiC93+zhDfAZn0RYUen4lxNlJhfUcGt9T0aNSvmHtJ7QnE1JEim2zWn1c4ZSfRZnE+NVcQ7mqOLtBJtGwGg7ksxrjoVLY0hllYi4TI4lVGT3eZPhdJwAYM2+qJrfbLqOqSk10VV9mphvaJ7fjAcNdHBbOH4zRfHaLSf8Aa3rkvJ1BedDZUcIuMvuxW0fkSX6Zvhiz34oGJAkb6KRQleP4Z7QVKHZ+KnN2k5b8uy9LgfaKlU15Ds8gT3GYXQudSRk+JoaNBCLIyK0DTkSEu/qtYzszcRUtPVQylJTL2olJwGQuqc9aJx2C/wDnEBTRw51COccVBxfRZ5TfZdRQvUpQcktVaJsmq1eUAhbQv7IlX0ALVyLyrltZmew/FAaqW4wbrOqV0PnXlYHY5G23EjdUqBrlkt6FSajt0eNhmP1OHtOpQDw4bpSrxUU2zUeGN3cYC8lxf+pgBLcOzn/O6Q3wbmfFS012UnfR63iJp0WF76ga0anfYbnovF8S/qGBai3X4n38mj6leW4jxCviXc1aqTsJsP8Ay0WCFTw1MbuPX9FDZSQzjeL1axmo9ziMp0GdtkpKu540VZH8KSqJ5zv8kWnWHWUm0kmAm6dOCJifvNJggsOcR2pz7/37lT8QfhdmLg6OgZgpim1oNhnpePDZXrYQECJifuDoVNoqgVDGNIPdcHQ7ouHi4PnvsUvXw5684uCBcbyNRkrYZ0jY9fhJ/KfokUEfSLXGbg69/wBUF7eVwiYO2X8/NNVqrgBLZBEEZHw3RPdWB5SbZHMIsAmA9oq1IFlOpA2IBjqAcl6nh3tAyuIMNqajQ9W/ovGe6a7tNExqBcFQyZghwOYMQD+/RaQ5KZnKFnv4XCy8xguP1acCp227/wCQH18V6HC45lQSx07jUd4Xow5YzOOUJRCrnGVaFPKtNGdsFyruVF5VHKqsQItUIvKpTsDHHH6wFy0/8odL2lqAyYIOh+kZLzdXiYImY75nyQhjGn/I9QLeeq8nyP2d+KPbN9r6TRLwWjvB9M1kcT/qAT2cOz/t4y6tb+q8vWrsGQHjJRW4kRtkYaI9UPmYeOILFVatZ3NVe556kwO4aKraMbBUq4wTZrlVpGZn76qLK6Lk6C6hztJk9FD6oOkKxaGCb31gxdKxlcs1LjGWyq29/mqGdT6oCwuHbGZXc+llR7xFvmCq0aZcdYQP8QVldzTnb7zUuxj5BtA29QqupGLkH9FBdFpCNAMDiM5OjoSubxAAnmGY0yPeDZJVGagQfQqtMGb/AECMUGRsUscMnG3W/kdE0WQAWuJbnBMk9xlYoq3/AE6dExh6bTvJ2t+yiUaKTNIARzBsbgZdDCpXcMiSPTyO6pRHKSQTMbm/fuoeyWkEfEfLqJyWaZWgtMkDfbPmHQ7qGkTzCWkf5NJa8byAlmV3NgOiLSROXcnGPDpPloPFW5Y7JNXh/tNUbaq3nH+7bO/6GR9Fu4biVOp8Dg7pqO8Zrxj4BzyMqZAPNroRoehWsfluP9bMJcUX0e7BlcD1C8VS4k9mVR3iZ+aIOM1RckHrqB0Wi+bFkeE9caw3XLyGG40QLQde1Lj9IXK/9cSfCeXbRnKTA1OvggPpXkd8b+qE4RNyPDVUJcf8guNM3uxi4OZj169yk4rltdLBrrdoT4pylTsCfduJyJMFDoFRzGudPKGnvIb5ElcMO8NkiR+Ug/VXqUnmA1jZOXK6fVWZwqrE3nLMQlaHRRgHLzFji7a8el1oVMPYOeQGlrezaxjebn5IWHwXKf7jvARPhe6NiKlJzQCx9riTkpc0XdLsVFVjj2fUk26IootAMGTt9BKvU92Ww1ridJIt3SETCY5lMG3byBMGPJRl6JVXsh3DXRzWiJvAM9bIdTDOJAgkR/Nk+zjlRzS1wcPzNA16gJvh/FnEinmNyRPr8kZs0VPoz2cG1b3fCQYnYKa3Cn6UpnoSB1FrJp4dTr8xe4NmZ5t9IIuFoVsa6OYVnEHKYjwi6nyMqkYb+Dv0pmSP9HWPkhngrwbiAMzBt0XoxxB/KP7h638fkgVsVb4iDn4xr4fRHlf0S8THHDm5Rpmc5RKOBDY7RRnVvT6pZ9U5fP8ARTnMgYeMxzZWjyUOYCIGXXNK9TpESZNyre9gwDrv6KdgXp0Sc489tldtON+6VQVp0+9Su58/mpcpdCsvym/6oJY4CI1MHTouFT7i6Wq4syADYnM5dfLdOCk3oaVjDnRaQN56qjuY7O7kjXcZ7vi5tug3RW4uPu3W+ZtC2wdX9lYsZDnjQDfX5LkCri4O0wVyWMhYszn0AWyzm6jPyS4rkdktA6Re3VaNDhlSABYgzOQI78063hlcxD2Ngg3AJkXkEiVrTWmZpMxaVQGwaZnc/JFfhiDDmvBuCC0iOkr1GBxNZhh9RrgNBTb84lP4jFuc08rKbiY+MW33CltorBezxlGkZFyJzun6D+VwIcTAvcQB1ATfFab3NADaDCTf3bYcN75lU4bw6Bc3O7SD3QoabVg4taLVG03HnLTO4ytuqvYw7juNh3gp/wDA/mP18UJvCml+cWzgR0SXGwxF/wAKwm5IMzlAlGdgmuIsBE5DMnczIT7MOwZaTcnXIx0XOoiZkJdaKSoQZRLZECNP1hEoHrbYbpu0XAiFSG6ft6q6VDAVq/Me0PnYZwdFRrW7ADu+a42i83sYiJP36K765mCARuNVNehFbiZvaek7dFAfI0vlOyp77SI1tlrHeqtrz9+F9knYjqjocAO1Pj1Qqtacs+np81WqTmD3fLySmKrwNc/uBp+ypb7AJVqGwOpjvgEgT5KdJyP7TmgGmeZsXImx16jzVqjXRkSczfM5ZengnSEEqVeWY7pBnohtxO+v0S7DeBpmNu/xKG4zFoIOtpBvIKpxTHVjIrxN5mUnUxHaAAvMdxOSKw36bfslsS1oqGCWmOYHvHaHRXBJOh9DDKkEicgc+gOZ81FOJmMxedwLCygUxEi1gTrP2QPNWa8ButyZ3Fp8voqLsjEvFht0ynRch44gkGwkTbuClOh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5610" name="AutoShape 10" descr="data:image/jpeg;base64,/9j/4AAQSkZJRgABAQAAAQABAAD/2wCEAAkGBhISERUTExIVFBUWFBUVFRgVFRUUFBYVFBQVFBQVFBUXGyYeGBkjGRQUHy8gIycqLCwsFR4xNTAqNSYrLCkBCQoKDgwOFw8PGiwcHxwsLCwsLCwpLCwsKSkpLCksKSksLCwsLCwsKSksKSksLCkpLCkpLCksKSkpLCkpKSksKf/AABEIAKAA1QMBIgACEQEDEQH/xAAbAAACAwEBAQAAAAAAAAAAAAADBAECBQAGB//EADcQAAEDAgQDBQYFBQEBAAAAAAEAAhEDIQQxQVEFEmEicYGRoQYTMrHB8BRi0eHxByNCUoJyFf/EABkBAAMBAQEAAAAAAAAAAAAAAAABAgMEBf/EACIRAAICAgICAwEBAAAAAAAAAAABAhESIQMxE1EEQWEyFP/aAAwDAQACEQMRAD8A9A5jXINSgQpewhEp4jQ3XeYCweisfCK7lKGcOcwUgHKVaUdtRZlGpCZbVWcolpjwqpinUSDXgogqQsnEqzRbURm1VljEIrcUoxHZo8yhyTGLsu/G7oxCwlSrCE7GIGKxQ0SbqshWoibG3cSskMTXJFkCoZyUCYWqikTZAhwjVUaS2xCA+QbK/wCJnPNaURZFcysuswBar4c1ZlZiuBMhUtUQruVVuZktCK1iG1Ea9SxhwLJeq/xV6lWyVLkoobYJ65WIXLUg9aKw1XGkClashx5pBm6tTqkLlx9G1hHUYUIja6kAfwkAGplOqqKhRn0tjKVc0jRNbAZpVk5TrgrKbURGPUyhY0zVe20hLPrFWwuMjNMV8MHXCzquyrsTOJOiGcSVFSkQguBWiSJsMK9lAroACtyhGKCy1XESLKgrlDfSIKtonSFYR10F1HqpLlRzk0gsrBCXrMlGdUCC9ytEsUe1UhMVDKCQtUZskBXYLhQxGZYgpMaGhgg4SR0WbicPynpotyliWiO5I4+CVlCTstpUKYfAl4kLk1hqIAuVypzdkpHu8Zw5lQXHjqFj4jgJBhnqvRnNTAXnx5JR6OpxTPH4rBPpfEJG4QmVV63EUg4QbhYOL4b2hFtF0Q5FLszca6FQQVxB3W7gfZxkdtxJOxgBPt4RSaI5Qe+5UvliuhqDPGuZ0QyQvZ4nhbCyA2B0zHivMcU4fyO7Pw9TdXDkUtEyjQoKgRsPjS3VIucu94tsLIs2Tig8Xz3Szqc63SjaiJ71Z410VdkPMZo9GEB99lVriCm1aFYeqyEA1N0x74FLvYhfo2VfTOiXLym+chLVG3VxJYJwVXCyKKah4VEi5ChtOUXlVXBUSRy3RmRCVKZwt0pLQ0wdRhaVJrTpJTVTDuImEtyQcoSTTKaoL7s9QuROYjMei5TsdH0UtCFUC51VWaZC8w6ijckviIGaM5ZHFucjIx0VwVuhN0jUwtWNU6x0rz3DcQYg6LYw7iiUaYJ2PciRx+BDpIaJiEfnRGvspToZ5UezLi1xcYdoMwVh1aBBIIgjNe+rAvylvVeM4rgnU3mXc03nKV2cPI5OmYTjXQhyqwKqQVELqoxsIHKPeShrgEqHYy0WRPejZLU6kLq7pUY7KsN74KeQFJgp7DVRsiSroE7BCleyvUw0hXc4Tsr88KG2OhB+FIyQSzcLQqVgUpUq9VpFtkOhUsRMO/lMqCVAatHtEjX4x0XKF7690GF0JKCHkxwYwRdck1yWCHmz6Caqu2slWtVw1eSdg0Hqj4Qg9DquJTQFCACIWhRfKzqR3T1B0JsSClpV2orAFYjZSMkUgq1sO1wggHvEqrnQgjF3QBgv9nIc4d/LtE2SOJ4Q5gkwV6+rUBCyeMYgchgLojzSbM3BUeScFACK8SbXXe5K7k9HMC5V0K/KrOaUwKcoV30tslzWpoOCzk6KSsScCu5ymKzwdEEJp2hMqBKE+kmwABdVquQpbBoShcUVwXCmtLIBcq7lRoUOMp2AEtXK5C5MD3IUo34YbrnYdeKd4uQohH5CNEvVcgDnCFYPS5qKhrpga1OrZGbUhY7MYjtxkqRmi586pN55Sh1ccxg5nuDQNXEAeq8rxz+olFoiiC93+zhDfAZn0RYUen4lxNlJhfUcGt9T0aNSvmHtJ7QnE1JEim2zWn1c4ZSfRZnE+NVcQ7mqOLtBJtGwGg7ksxrjoVLY0hllYi4TI4lVGT3eZPhdJwAYM2+qJrfbLqOqSk10VV9mphvaJ7fjAcNdHBbOH4zRfHaLSf8Aa3rkvJ1BedDZUcIuMvuxW0fkSX6Zvhiz34oGJAkb6KRQleP4Z7QVKHZ+KnN2k5b8uy9LgfaKlU15Ds8gT3GYXQudSRk+JoaNBCLIyK0DTkSEu/qtYzszcRUtPVQylJTL2olJwGQuqc9aJx2C/wDnEBTRw51COccVBxfRZ5TfZdRQvUpQcktVaJsmq1eUAhbQv7IlX0ALVyLyrltZmew/FAaqW4wbrOqV0PnXlYHY5G23EjdUqBrlkt6FSajt0eNhmP1OHtOpQDw4bpSrxUU2zUeGN3cYC8lxf+pgBLcOzn/O6Q3wbmfFS012UnfR63iJp0WF76ga0anfYbnovF8S/qGBai3X4n38mj6leW4jxCviXc1aqTsJsP8Ay0WCFTw1MbuPX9FDZSQzjeL1axmo9ziMp0GdtkpKu540VZH8KSqJ5zv8kWnWHWUm0kmAm6dOCJifvNJggsOcR2pz7/37lT8QfhdmLg6OgZgpim1oNhnpePDZXrYQECJifuDoVNoqgVDGNIPdcHQ7ouHi4PnvsUvXw5684uCBcbyNRkrYZ0jY9fhJ/KfokUEfSLXGbg69/wBUF7eVwiYO2X8/NNVqrgBLZBEEZHw3RPdWB5SbZHMIsAmA9oq1IFlOpA2IBjqAcl6nh3tAyuIMNqajQ9W/ovGe6a7tNExqBcFQyZghwOYMQD+/RaQ5KZnKFnv4XCy8xguP1acCp227/wCQH18V6HC45lQSx07jUd4Xow5YzOOUJRCrnGVaFPKtNGdsFyruVF5VHKqsQItUIvKpTsDHHH6wFy0/8odL2lqAyYIOh+kZLzdXiYImY75nyQhjGn/I9QLeeq8nyP2d+KPbN9r6TRLwWjvB9M1kcT/qAT2cOz/t4y6tb+q8vWrsGQHjJRW4kRtkYaI9UPmYeOILFVatZ3NVe556kwO4aKraMbBUq4wTZrlVpGZn76qLK6Lk6C6hztJk9FD6oOkKxaGCb31gxdKxlcs1LjGWyq29/mqGdT6oCwuHbGZXc+llR7xFvmCq0aZcdYQP8QVldzTnb7zUuxj5BtA29QqupGLkH9FBdFpCNAMDiM5OjoSubxAAnmGY0yPeDZJVGagQfQqtMGb/AECMUGRsUscMnG3W/kdE0WQAWuJbnBMk9xlYoq3/AE6dExh6bTvJ2t+yiUaKTNIARzBsbgZdDCpXcMiSPTyO6pRHKSQTMbm/fuoeyWkEfEfLqJyWaZWgtMkDfbPmHQ7qGkTzCWkf5NJa8byAlmV3NgOiLSROXcnGPDpPloPFW5Y7JNXh/tNUbaq3nH+7bO/6GR9Fu4biVOp8Dg7pqO8Zrxj4BzyMqZAPNroRoehWsfluP9bMJcUX0e7BlcD1C8VS4k9mVR3iZ+aIOM1RckHrqB0Wi+bFkeE9caw3XLyGG40QLQde1Lj9IXK/9cSfCeXbRnKTA1OvggPpXkd8b+qE4RNyPDVUJcf8guNM3uxi4OZj169yk4rltdLBrrdoT4pylTsCfduJyJMFDoFRzGudPKGnvIb5ElcMO8NkiR+Ug/VXqUnmA1jZOXK6fVWZwqrE3nLMQlaHRRgHLzFji7a8el1oVMPYOeQGlrezaxjebn5IWHwXKf7jvARPhe6NiKlJzQCx9riTkpc0XdLsVFVjj2fUk26IootAMGTt9BKvU92Ww1ridJIt3SETCY5lMG3byBMGPJRl6JVXsh3DXRzWiJvAM9bIdTDOJAgkR/Nk+zjlRzS1wcPzNA16gJvh/FnEinmNyRPr8kZs0VPoz2cG1b3fCQYnYKa3Cn6UpnoSB1FrJp4dTr8xe4NmZ5t9IIuFoVsa6OYVnEHKYjwi6nyMqkYb+Dv0pmSP9HWPkhngrwbiAMzBt0XoxxB/KP7h638fkgVsVb4iDn4xr4fRHlf0S8THHDm5Rpmc5RKOBDY7RRnVvT6pZ9U5fP8ARTnMgYeMxzZWjyUOYCIGXXNK9TpESZNyre9gwDrv6KdgXp0Sc489tldtON+6VQVp0+9Su58/mpcpdCsvym/6oJY4CI1MHTouFT7i6Wq4syADYnM5dfLdOCk3oaVjDnRaQN56qjuY7O7kjXcZ7vi5tug3RW4uPu3W+ZtC2wdX9lYsZDnjQDfX5LkCri4O0wVyWMhYszn0AWyzm6jPyS4rkdktA6Re3VaNDhlSABYgzOQI78063hlcxD2Ngg3AJkXkEiVrTWmZpMxaVQGwaZnc/JFfhiDDmvBuCC0iOkr1GBxNZhh9RrgNBTb84lP4jFuc08rKbiY+MW33CltorBezxlGkZFyJzun6D+VwIcTAvcQB1ATfFab3NADaDCTf3bYcN75lU4bw6Bc3O7SD3QoabVg4taLVG03HnLTO4ytuqvYw7juNh3gp/wDA/mP18UJvCml+cWzgR0SXGwxF/wAKwm5IMzlAlGdgmuIsBE5DMnczIT7MOwZaTcnXIx0XOoiZkJdaKSoQZRLZECNP1hEoHrbYbpu0XAiFSG6ft6q6VDAVq/Me0PnYZwdFRrW7ADu+a42i83sYiJP36K765mCARuNVNehFbiZvaek7dFAfI0vlOyp77SI1tlrHeqtrz9+F9knYjqjocAO1Pj1Qqtacs+np81WqTmD3fLySmKrwNc/uBp+ypb7AJVqGwOpjvgEgT5KdJyP7TmgGmeZsXImx16jzVqjXRkSczfM5ZengnSEEqVeWY7pBnohtxO+v0S7DeBpmNu/xKG4zFoIOtpBvIKpxTHVjIrxN5mUnUxHaAAvMdxOSKw36bfslsS1oqGCWmOYHvHaHRXBJOh9DDKkEicgc+gOZ81FOJmMxedwLCygUxEi1gTrP2QPNWa8ButyZ3Fp8voqLsjEvFht0ynRch44gkGwkTbuClOh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5612" name="AutoShape 12" descr="data:image/jpeg;base64,/9j/4AAQSkZJRgABAQAAAQABAAD/2wCEAAkGBhISERUTExIVFBUWFBUVFRgVFRUUFBYVFBQVFBQVFBUXGyYeGBkjGRQUHy8gIycqLCwsFR4xNTAqNSYrLCkBCQoKDgwOFw8PGiwcHxwsLCwsLCwpLCwsKSkpLCksKSksLCwsLCwsKSksKSksLCkpLCkpLCksKSkpLCkpKSksKf/AABEIAKAA1QMBIgACEQEDEQH/xAAbAAACAwEBAQAAAAAAAAAAAAADBAECBQAGB//EADcQAAEDAgQDBQYFBQEBAAAAAAEAAhEDIQQxQVEFEmEicYGRoQYTMrHB8BRi0eHxByNCUoJyFf/EABkBAAMBAQEAAAAAAAAAAAAAAAABAgMEBf/EACIRAAICAgICAwEBAAAAAAAAAAABAhESIQMxE1EEQWEyFP/aAAwDAQACEQMRAD8A9A5jXINSgQpewhEp4jQ3XeYCweisfCK7lKGcOcwUgHKVaUdtRZlGpCZbVWcolpjwqpinUSDXgogqQsnEqzRbURm1VljEIrcUoxHZo8yhyTGLsu/G7oxCwlSrCE7GIGKxQ0SbqshWoibG3cSskMTXJFkCoZyUCYWqikTZAhwjVUaS2xCA+QbK/wCJnPNaURZFcysuswBar4c1ZlZiuBMhUtUQruVVuZktCK1iG1Ea9SxhwLJeq/xV6lWyVLkoobYJ65WIXLUg9aKw1XGkClashx5pBm6tTqkLlx9G1hHUYUIja6kAfwkAGplOqqKhRn0tjKVc0jRNbAZpVk5TrgrKbURGPUyhY0zVe20hLPrFWwuMjNMV8MHXCzquyrsTOJOiGcSVFSkQguBWiSJsMK9lAroACtyhGKCy1XESLKgrlDfSIKtonSFYR10F1HqpLlRzk0gsrBCXrMlGdUCC9ytEsUe1UhMVDKCQtUZskBXYLhQxGZYgpMaGhgg4SR0WbicPynpotyliWiO5I4+CVlCTstpUKYfAl4kLk1hqIAuVypzdkpHu8Zw5lQXHjqFj4jgJBhnqvRnNTAXnx5JR6OpxTPH4rBPpfEJG4QmVV63EUg4QbhYOL4b2hFtF0Q5FLszca6FQQVxB3W7gfZxkdtxJOxgBPt4RSaI5Qe+5UvliuhqDPGuZ0QyQvZ4nhbCyA2B0zHivMcU4fyO7Pw9TdXDkUtEyjQoKgRsPjS3VIucu94tsLIs2Tig8Xz3Szqc63SjaiJ71Z410VdkPMZo9GEB99lVriCm1aFYeqyEA1N0x74FLvYhfo2VfTOiXLym+chLVG3VxJYJwVXCyKKah4VEi5ChtOUXlVXBUSRy3RmRCVKZwt0pLQ0wdRhaVJrTpJTVTDuImEtyQcoSTTKaoL7s9QuROYjMei5TsdH0UtCFUC51VWaZC8w6ijckviIGaM5ZHFucjIx0VwVuhN0jUwtWNU6x0rz3DcQYg6LYw7iiUaYJ2PciRx+BDpIaJiEfnRGvspToZ5UezLi1xcYdoMwVh1aBBIIgjNe+rAvylvVeM4rgnU3mXc03nKV2cPI5OmYTjXQhyqwKqQVELqoxsIHKPeShrgEqHYy0WRPejZLU6kLq7pUY7KsN74KeQFJgp7DVRsiSroE7BCleyvUw0hXc4Tsr88KG2OhB+FIyQSzcLQqVgUpUq9VpFtkOhUsRMO/lMqCVAatHtEjX4x0XKF7690GF0JKCHkxwYwRdck1yWCHmz6Caqu2slWtVw1eSdg0Hqj4Qg9DquJTQFCACIWhRfKzqR3T1B0JsSClpV2orAFYjZSMkUgq1sO1wggHvEqrnQgjF3QBgv9nIc4d/LtE2SOJ4Q5gkwV6+rUBCyeMYgchgLojzSbM3BUeScFACK8SbXXe5K7k9HMC5V0K/KrOaUwKcoV30tslzWpoOCzk6KSsScCu5ymKzwdEEJp2hMqBKE+kmwABdVquQpbBoShcUVwXCmtLIBcq7lRoUOMp2AEtXK5C5MD3IUo34YbrnYdeKd4uQohH5CNEvVcgDnCFYPS5qKhrpga1OrZGbUhY7MYjtxkqRmi586pN55Sh1ccxg5nuDQNXEAeq8rxz+olFoiiC93+zhDfAZn0RYUen4lxNlJhfUcGt9T0aNSvmHtJ7QnE1JEim2zWn1c4ZSfRZnE+NVcQ7mqOLtBJtGwGg7ksxrjoVLY0hllYi4TI4lVGT3eZPhdJwAYM2+qJrfbLqOqSk10VV9mphvaJ7fjAcNdHBbOH4zRfHaLSf8Aa3rkvJ1BedDZUcIuMvuxW0fkSX6Zvhiz34oGJAkb6KRQleP4Z7QVKHZ+KnN2k5b8uy9LgfaKlU15Ds8gT3GYXQudSRk+JoaNBCLIyK0DTkSEu/qtYzszcRUtPVQylJTL2olJwGQuqc9aJx2C/wDnEBTRw51COccVBxfRZ5TfZdRQvUpQcktVaJsmq1eUAhbQv7IlX0ALVyLyrltZmew/FAaqW4wbrOqV0PnXlYHY5G23EjdUqBrlkt6FSajt0eNhmP1OHtOpQDw4bpSrxUU2zUeGN3cYC8lxf+pgBLcOzn/O6Q3wbmfFS012UnfR63iJp0WF76ga0anfYbnovF8S/qGBai3X4n38mj6leW4jxCviXc1aqTsJsP8Ay0WCFTw1MbuPX9FDZSQzjeL1axmo9ziMp0GdtkpKu540VZH8KSqJ5zv8kWnWHWUm0kmAm6dOCJifvNJggsOcR2pz7/37lT8QfhdmLg6OgZgpim1oNhnpePDZXrYQECJifuDoVNoqgVDGNIPdcHQ7ouHi4PnvsUvXw5684uCBcbyNRkrYZ0jY9fhJ/KfokUEfSLXGbg69/wBUF7eVwiYO2X8/NNVqrgBLZBEEZHw3RPdWB5SbZHMIsAmA9oq1IFlOpA2IBjqAcl6nh3tAyuIMNqajQ9W/ovGe6a7tNExqBcFQyZghwOYMQD+/RaQ5KZnKFnv4XCy8xguP1acCp227/wCQH18V6HC45lQSx07jUd4Xow5YzOOUJRCrnGVaFPKtNGdsFyruVF5VHKqsQItUIvKpTsDHHH6wFy0/8odL2lqAyYIOh+kZLzdXiYImY75nyQhjGn/I9QLeeq8nyP2d+KPbN9r6TRLwWjvB9M1kcT/qAT2cOz/t4y6tb+q8vWrsGQHjJRW4kRtkYaI9UPmYeOILFVatZ3NVe556kwO4aKraMbBUq4wTZrlVpGZn76qLK6Lk6C6hztJk9FD6oOkKxaGCb31gxdKxlcs1LjGWyq29/mqGdT6oCwuHbGZXc+llR7xFvmCq0aZcdYQP8QVldzTnb7zUuxj5BtA29QqupGLkH9FBdFpCNAMDiM5OjoSubxAAnmGY0yPeDZJVGagQfQqtMGb/AECMUGRsUscMnG3W/kdE0WQAWuJbnBMk9xlYoq3/AE6dExh6bTvJ2t+yiUaKTNIARzBsbgZdDCpXcMiSPTyO6pRHKSQTMbm/fuoeyWkEfEfLqJyWaZWgtMkDfbPmHQ7qGkTzCWkf5NJa8byAlmV3NgOiLSROXcnGPDpPloPFW5Y7JNXh/tNUbaq3nH+7bO/6GR9Fu4biVOp8Dg7pqO8Zrxj4BzyMqZAPNroRoehWsfluP9bMJcUX0e7BlcD1C8VS4k9mVR3iZ+aIOM1RckHrqB0Wi+bFkeE9caw3XLyGG40QLQde1Lj9IXK/9cSfCeXbRnKTA1OvggPpXkd8b+qE4RNyPDVUJcf8guNM3uxi4OZj169yk4rltdLBrrdoT4pylTsCfduJyJMFDoFRzGudPKGnvIb5ElcMO8NkiR+Ug/VXqUnmA1jZOXK6fVWZwqrE3nLMQlaHRRgHLzFji7a8el1oVMPYOeQGlrezaxjebn5IWHwXKf7jvARPhe6NiKlJzQCx9riTkpc0XdLsVFVjj2fUk26IootAMGTt9BKvU92Ww1ridJIt3SETCY5lMG3byBMGPJRl6JVXsh3DXRzWiJvAM9bIdTDOJAgkR/Nk+zjlRzS1wcPzNA16gJvh/FnEinmNyRPr8kZs0VPoz2cG1b3fCQYnYKa3Cn6UpnoSB1FrJp4dTr8xe4NmZ5t9IIuFoVsa6OYVnEHKYjwi6nyMqkYb+Dv0pmSP9HWPkhngrwbiAMzBt0XoxxB/KP7h638fkgVsVb4iDn4xr4fRHlf0S8THHDm5Rpmc5RKOBDY7RRnVvT6pZ9U5fP8ARTnMgYeMxzZWjyUOYCIGXXNK9TpESZNyre9gwDrv6KdgXp0Sc489tldtON+6VQVp0+9Su58/mpcpdCsvym/6oJY4CI1MHTouFT7i6Wq4syADYnM5dfLdOCk3oaVjDnRaQN56qjuY7O7kjXcZ7vi5tug3RW4uPu3W+ZtC2wdX9lYsZDnjQDfX5LkCri4O0wVyWMhYszn0AWyzm6jPyS4rkdktA6Re3VaNDhlSABYgzOQI78063hlcxD2Ngg3AJkXkEiVrTWmZpMxaVQGwaZnc/JFfhiDDmvBuCC0iOkr1GBxNZhh9RrgNBTb84lP4jFuc08rKbiY+MW33CltorBezxlGkZFyJzun6D+VwIcTAvcQB1ATfFab3NADaDCTf3bYcN75lU4bw6Bc3O7SD3QoabVg4taLVG03HnLTO4ytuqvYw7juNh3gp/wDA/mP18UJvCml+cWzgR0SXGwxF/wAKwm5IMzlAlGdgmuIsBE5DMnczIT7MOwZaTcnXIx0XOoiZkJdaKSoQZRLZECNP1hEoHrbYbpu0XAiFSG6ft6q6VDAVq/Me0PnYZwdFRrW7ADu+a42i83sYiJP36K765mCARuNVNehFbiZvaek7dFAfI0vlOyp77SI1tlrHeqtrz9+F9knYjqjocAO1Pj1Qqtacs+np81WqTmD3fLySmKrwNc/uBp+ypb7AJVqGwOpjvgEgT5KdJyP7TmgGmeZsXImx16jzVqjXRkSczfM5ZengnSEEqVeWY7pBnohtxO+v0S7DeBpmNu/xKG4zFoIOtpBvIKpxTHVjIrxN5mUnUxHaAAvMdxOSKw36bfslsS1oqGCWmOYHvHaHRXBJOh9DDKkEicgc+gOZ81FOJmMxedwLCygUxEi1gTrP2QPNWa8ButyZ3Fp8voqLsjEvFht0ynRch44gkGwkTbuClOh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25614" name="Picture 14" descr="http://www.indianaturewatch.net/images/album/photo/425494781491819f82735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797152"/>
            <a:ext cx="3093205" cy="206084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E" smtClean="0"/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smtClean="0"/>
          </a:p>
        </p:txBody>
      </p:sp>
      <p:pic>
        <p:nvPicPr>
          <p:cNvPr id="4103" name="Picture 6" descr="http://www.kidcyber.com.au/IMAGES/volcanoXju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"/>
            <a:ext cx="72390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Have you ever heard of any Volcanoes erupting....?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4005064"/>
            <a:ext cx="442392" cy="2121099"/>
          </a:xfrm>
        </p:spPr>
        <p:txBody>
          <a:bodyPr/>
          <a:lstStyle/>
          <a:p>
            <a:endParaRPr lang="en-IE" dirty="0" smtClean="0"/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>
          <a:xfrm flipH="1">
            <a:off x="8686800" y="4653136"/>
            <a:ext cx="277688" cy="1473027"/>
          </a:xfrm>
        </p:spPr>
        <p:txBody>
          <a:bodyPr/>
          <a:lstStyle/>
          <a:p>
            <a:endParaRPr lang="en-IE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Mount Vesuvius, Italy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E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smtClean="0"/>
          </a:p>
        </p:txBody>
      </p:sp>
      <p:sp>
        <p:nvSpPr>
          <p:cNvPr id="17410" name="AutoShape 2" descr="data:image/jpeg;base64,/9j/4AAQSkZJRgABAQAAAQABAAD/2wCEAAkGBxQSEhQUEBQVFBQVFBYYFxYVFRYVFxcYFBoXFxgcGhcYICggGBolGxQaITEhJSksLi4uGB8zODMsNygtLisBCgoKDg0OGxAQGzclICYwMjAsNywuLC8sLS80LCwsLyw0NiwsLC80NCwsLywsLCwsNCw0LCwsLCwsLCwsLDQsLP/AABEIAMEBBQMBIgACEQEDEQH/xAAbAAABBQEBAAAAAAAAAAAAAAAAAQIDBAUGB//EAEAQAAEDAgQDBgQDBQcEAwAAAAEAAhEDIQQSMUEFIlETMmFxgZGhscHwQnLRBiMzUrIVYnOCs+HxksLE0hQ0Q//EABoBAAIDAQEAAAAAAAAAAAAAAAAEAQIDBQb/xAAyEQACAgEDAgMGBQQDAAAAAAAAAQIRAwQSITFBUWFxEyIyM8HwBRSBsdEjNOHxQ5Gh/9oADAMBAAIRAxEAPwD1bieO7Kk6oGmoRl5QQC7M5rba/wAyx6X7T03S3s6l3csZTmY9xYxwzERmAzQbCRJkhaGPxvKS1zWukZQ7lqWMHvd2YP4T5FZgryBme2YEw8XOhO2+6thxPJ5IrkmoebKuG/aKj+8ysccwmYbORozZQC4SdRlF5kxqVeGONVoN8t4mOsfhsbixE+CUA9SlhOYtJCDt8i89RKSpcDWtTkITRgIU0hOSFSQQ1Gq1wypsTF97iR4HwlQvTsE4BxBm4MQYvBH1S2ujuwPyp/f6G+mdZV5m01jSJeQL/lJO25+Cgx5ysJpNc4cpiCREiSBqbXhuuwJUr8Ixz6ZFsjg6AAZ5XAXP5vgqI4VUbTDBXc0NDWgjMILWOYDBdEBxa4AWOUTJuOQ4LbyPqTsuYaoXMlwLTflhwtMAlroIkXg9fBUcbwxtRweZsDoS2xBBAj83kbSDAiZ/Cak/xnEkHUvg2pwCWuBABY4yIPN7vwlI0w5rnuec5dB2BIIAjQffgplS6uiu2+hXocFoin2bWHK4U2uBcTLaTszZvNiU6hwHDU3NLZGUANl7nAcwfebSXAHxhXKdGTJ8S2RO+h8rfFS1KkWfpbQR/wA9bKsZSa8AaSMav+zNLlNBpGQACXEzldnAHXmvPgBpKoGQYIgjquwdVvEEmJ9PNVcVgRUMuAzbDaB1907p9S8XFWv2+/Ayy4Vk56HOApybXp5HFvRAK68ZKUVJdxFpp0xyaQnIUkC9set+v69Vc4fihBa/NrM3189p++hoEJrllkwQyR2svDJKDtHRUsVDHuqEW5j1gWmOlvS6bicfSLYcWmRzNMaGDcExEEX2kHQyaWExjOyyOFxOkg9bEXlUA+kKpa5h7N2suecoc2HbiL02TqTmmeWFynpssW1V0O+1g0uTcweJbduYkSeze6eZrDBBJ1c1wcL3IAMmSVeY6TIgiLEafd1nA03MLDdhcSHA3DnEuJB/CQSTpHkLKWhXNPIxzeUnKx7MoabFwlsyDY6SLTbbJNdO5pT/AELVR0G5EdI6xqmNcDEAOJF+kCDrsLhZ2NxhzPbkflB1aJBlrSDNty4RNsviE88VgkmlU30aLkZ5GvVo3/EqPddIFRNicEXuac4ABGYAWMFpAkETYEXkHNorWURoN72Ous+fRSNbKYdQDrrPt+qslQDu2buUKhh8fUIuym0gkEGo5paehGR0kddDYjWAKHJLuFGQ7DtLs0SbiSXEw6QdTeQUv/xWX5RcNabkWb3RY7KUBOXa2R8Dm7n4iIQhSQIkQU0lSApSJpKkxDMpjwQ2k0griyMqJxgyNQpSVG8K68yGb+GqjIyOgm86bfBWDXBBWI3iIDmsa0lo9CbOkC19LyRGYKapxRgEllS19G3u0GL6jPBGxkaiFwpJxe2qOinu5NKlTlgGY3E2gAeFumir1KjaTuctHaua1ku7z4IyjNqYbMSoaPEwBBpvAlomwM8wNpkRk85doq/7SYV7zg3UmF3Z4ym98fha1lQEkf5h7rL2apPuv4NVN8rxNDCYhtQEMddjiNgQbajyIt4jwUfEcZTY1uchvavbSFiSXunKLCzpBubLk28Pq0mcU7OhVc+tiKdSnlqPGelUbSDnMcHA5m/vSQC1xAa0EcsM4fwvFdjTFVlQ9nxVj2B2a2Hhrs0PqPLWhznWLiRorOP/AEVTO7p75vw720hBcXEQOXqbfDWFxOCZW/tKuxznOoUM9cc7zLsYGhjH37rCys4NNhnZAEArsOHV5EbAwPmZRdSoi0ZvHcKRD/Qxby+/BZrCuk4mQ+k4AyYm19L7aWXMUyutocm6Dj4fX7YnqY1JPxJkJAlThgCQhKhAEZCvcPrOzXyOkAc5E20UFGrl/CHfmEhQuCrKO5NMlPa7L2PLp5KIa4HvNv8AIQQfFTYaqXNgcrgQ5rXSCHNN4J2cC5pGwcVUGHYQD2sWuIMjy6oqNpSIc78wkwfFp+hSmXBHIkubXen9TeGWUW32fobuGxbXtvDXNHM06t16wYsYOhiyXBYfs2AAmJJvfXrEDzPWTuSsqq9xFNxGbK4Q9sxlkZuUCTIOhgSAdgtelXa4BzZ7xHM0tIIsZDgCDbp06rmyi1J2NqVolI9vCyzq5LnllwwZJLSQ4l/4c2rQGxcQSXaiDNzH1cjHEd6DlHV34R6mAuebx2jmewmsXh9Uuc5jTDsO9tECKezu82AeUGYNlWV06JXU08PmY58uDySLm3dGUEwDLyAJPhoELH4l+2WGwxDiyo7OSORk3p694tkc2omYKFn775+hNIuIQhd85YhSFKkKAGuKY1pcYaJQ8q3SeWsIaYJBgxvtHjJWWozrDGy0IbnQ2ngbXMOnRR4+c3ht7pjS8uLQ8N7pAjMYBEgktuLHxuLhOxBPZ081zJkgQCYEwlMGonkzLd5m04RUHREFJ21iIFxrF/dRNToXSlBS6i6bRGx5aZaYK0MHie1fTzEhzCdND0jpsD4EhUXBJTABkkyLgjqNPRZ6jEskfPsXxTcJeR1NT76qtjMQ1mUvkCQPW8aKnQ402IcItstIuGWSA4ETsZjSJXLlHY6mh1PcvdZG1uUgbEewBFp6X+CZiK7W8hdcgQN4Nv0AnWRunODnAgEggSIAkG8C8ydljB1Ugk0Q5zLhxnMXdnnOgDbvAbrax6JdR7Grfc1MLhmAPs1uY5nloDS57olziNTaLqq52Rwi0nU/fgpaD3EnOMsOcBrDosCOgOt51UeMaTUaAIkTJGYDzjyPRRkXHBSrExHETTzNLc7WU+0c+5Iae02iCR2fW820WFUqtD8ozCSIDsoN25tzsF0OCLmuDDcGZMTfqCo+KYJ1VzchDcog6xIIiMpFxcXkXFlvptQ8bvpfD7/dEZMayKl2OfHEGZXOuQ3WAOgNr3kOnyBVxMqBzDDpQHLt47kt12mc+XDqqHoSSlVyoiEJT4IAAdbA+9kyE5CAHMrRcAtPVpI9xon0MeWkkEhx1m7XwIhw2sAJF7DUWURCY5qpLFCapotGco9DbdjKVVgzONMRmGdpGVzOYQ8jK4iJgEzB2UmFw7atNpqsbLmNc5uVsHPDjtPeHU6LAFZwEA2BDhvBaZBj6LcwmLBJcHEyAHZp1t9J9VyNVgli56x+nmPYcqn6k5wVN4h9NhLbHladd7jdCZi8XTEdrkaTpmJv8kJNSkun1/g2qPcz0iVIvQHKBNKUpCpAr4qsGgEzE7CYtqfCYHqFYbi2OkDNOmwEgkCL6WN/IakBRvCtYDMSXFxjLAbNtrxpt8SldZj3Qt9EbYWrohwtcG4vfLfa4FumvwU3FSAGNEbn3+/glxJ6XuJP0HuqmK/iO80n+HxvI34F80qjQ1qemtSrsioJhCekQBA9i1uEYwAZXGCIidCb+2yziFE9qpmxLLGm6L457HZp1uKVG1XcjeyGaHGWixojmfJt+9JnKO7abpo4467xRdGRxIBJeS3O4NyxGbljX8SjwGKflc0ONwRtuDBv0PzTOGYOrTYS8gh2UACrUcA5oguzOMiSO7oPdcDUOWKexrlevPmjp4lGa3J9S8yp2zWOMAhziBmDmxDmGXCxkOnrcaXVZ/CnA8r33BNurpJM7Ekkz1O0LTIaWwQWSLSTEn+9Ea9VEKbmGZJtbf4KquXf/AP3e3BTw2Dex0AvmIAJkG4M6a6mfNXKL3F7WxFiSNABt8JS16ztS20bW8DfZPZSEy0kDx+9FCT3dSjd8Idi8C2o2/e2gx9+e3oucr0HsPM0gbf8rqGjpYQf9x8E99MPs646beCewZ5YnxyvApkxqfU5EPTsy2cRwinPLIEgG8kEmBHvuq9TAsmBbLrMmeu9k9+fxd7Qq9PNGeHJyv4mgwDTLrB6/dlnNW2HPHKm4mc4ODpj0KuBU6t73nDYFveUfvP7ugte5tMnpqr7vIiiwkhRVM9ssaXmPufX23fSzXzRraOilMKFLVGRGimTSFYgtZ6dYDt5lunKx+sfzgxpt1QqWmiVc+X4em7jKkMrVOuVZfQhImRcEiEhUgI5RMr5H9xzhlsROsnp4D4hSEqN5RKG5VYKVOyapiz3uzcWgZtzcwQBFphx10IIvqqwqEmS1wmSSRYWn/bz0lTYXCufmLdm31v4dJSVaRaYKww4Fik0nyaznuV0KEJAUqaMREISIAE0hOSKQIXDotLCVDVEB4puDS0270lsEGRBtCokKNzVnmwxzRp9ezL48jg7RpYaiXF7BWqZ2ggyD3i4ySA89HCDHUWutDDYQsaAXB3KBzSJLRE6mOsXWPw/GZJDpLdY8fv5KxT4uCedsAnUGSubk0U76XQ3DUR9DTe+bOGUGxkWMfBJLWN72VrQeZwgCb67a6qpw/iAcSyTJsJFoHRVP2npubh3AaSxxgQMoJzDyHKY6TsEnlU8T95DWCMc0kk+vBo4bidKocjHgnZotp0kc0aq5edIFpuD4fcLyj9n24g4iHvDs1ZppBou1oM3gbATvoV6wx+p1v5aa6+OyriybhnW6VYJJJ9fHqZruEnRjy3NUqPdDf56naCwImBLeae8Tss3hrKtaIeRldzguLoAzlts5kuzMN7jJrsunN76Dz+4Vd7GOuBJEwWg9eotHhKvN1yuonFWctiKT2HLUcXQbE/TwSsct92HLxztb5mA63WJHss7EcKc0kjQa7/fqulp9di2KMlt/b/Apl009za5KoKVZ5dVYGhwaXETzOaPwtFodzDPmMzvsIVxrusb6dJMfCE5jyrJyjCUHHqSISApVoUBCEIAYUIKFJBeSISLEsCiqvgSBOlvMgfXYE9ASpCmb3E+HVHYO5WfjW/BpkXEPbmmTFgOsbWS0K7C4Z5g5rCM3K1z4ibSGmJ6LoK1IVR+6yBwgzAJkRANjFhYkGLGLQn4ehAAe1pc0XIDYM7iAPW2o0XO/NzS21Q4tPHqI0CoyGyGzERIljtCNxyxG91jYvAZS5rHVYbuLA5gBOkbwIuIOll0TG6l2+g0gH53+abimS03uB9NPX9Evv2Pca7bVHNMKeo8sEg7FPC7noc0VIUqRACIQkUgCaUpQpAaWppapEIsCFstII1BlbVXFB9FznXF5mD1H8wjpIHVZQAm4kJlQkiBIEEQDsUprNL+YjSdPxN9Pm9lK2rK/A8EMO+vUqS0UycrngANY0CoSXOIynK9pMjY+K6XD4lry4TBBykNcLOhrjmg2OVw9CFnvLHMqNq5QahOcNEZi9uQudrLotaBdQYXhlF4cWtcDmJs7NctDQSSJBhuuk6zouK9NPH1TpeXH7HVnqo55b2/eZvhzJaC4STAaXSSRewJ1gE76JaOIa6crwRAdOYGxAcPIFrgVm4LhlNjmOIcKgdI1vylnT+V36IxPA6MyWukdoROU/xNTzSBEADSwi4spUoroZ1fVmriCC2DAtrsNtB7KOi9zbOh0aXvA1j9Fm/2LQHeDxAEAum3PpGoLqrnb8wHQAT0eE0WvFRhOZhcQCRbPMjScskmJ23hFxbtPkq4IsV8JTc9pLZ7wMEgTLSAQIB0m/SVT4jwkRmpWjVv3op+I411MiwDQ0vNjIIexkTMX7TpsoXcfYQ05H84eQLAkMY55keIYR5x1WuKc8buL/gpOMZrkxpixsU8OV7E1qTnQ6mWEuDQQRMktabW3dpeQ1xGioYyi6mXWzARBuAQXMbMkZY5+urT5rq49ZjlxLhiUsEl05Q+UqgFf+6/QnToY9/olp15MZXCw2teN+l9Vt7WBTZIe5IhyFsZl5IhCwLCFV6wfPLliNDrM+WkW13VhMcENWCdC8Iq1QQAabS4AusZkbCDBgef1W7h3PEdrlzEaN0sT1/MFzuBxID8xmABJ1EPtY7xN/IrVHGWkiMwIZJloMZsp2MWNtdegErl6pLetr+/9D2FvbyOxFKo1zntqkAnNkLS6BDQQJt+HTqTe6SmagDX1KktHMWkNFi2Wg2mQb+itnEghpAMETMXvBH0VfF4bO1xdYkTHQjS3osFTkk+ncu3S4MivWzvLuqAomKULv0kqRzbvkEiVIoAEiEKQEQhCkAQhCAEQlQgCJzVZ4PULangRzeQuoiE1riNFXInKDiiYupJmviyXE5otadJ6WKlY4OHIc0RG9tRMeMhUWY3PGfUffqp8PUa+RSPMNQbCDt4iTrqvPZNPkg22unU6EMilxfUuPYHHUCLRMxB+KtVNjYEb3I8QVmNqRdsietojX6hW8PXzNc47Ex06+ZVYyi0W5TruVeK41zBDSAdoJ+4H18wsnCYk5waj3hupibx4THgZBtpGqZiKpe6T5D7+Pqmhq7eHSQWOprl9fvyEp5pOdxfB09LFUwAWvZ6kA/FLiyHUy4Q8AEx1gXHrC5VzFc4VTc45A8sGcPMDoAMpM6SAdPdLajRqEHKDNcefdKpCYjCkNFRrS1pJEHNLYMfiAMGNwFACtfF4AtYc1Z2UEHKM17EZeZ5sTf5yIjHYm9Lllkh73VGOaCjLgUpE4hCZMS2kQhZFhE1ycmOUogdhnPLsrCZdE9bb+i6DC2GUSctpJudYn0WPwVk1J6D3myv18c1uZzpaGEjtMvKYIkWM2ncDQkLm65++q7DmmXu8lmpTDtdZsR0G6irgtaSSTyn4ffwUX9p0yQ2Tob3EZCAfzXdYiQcpUON4ix9Nwa4OJabw4eEXGt9P1S+OKckbS4TMempVGxPXdZzUCEIlQAiRKkQAIQhSAIQhAAhCEACQhKhAEbmp2BOWqyDF497JSoqlpPQE28LolzFpguGmbDaBlwaTABJg+Bj36JMWTSpGDJO8EW0Ov3ZNw/FhBGV0uMHLDhmOhmxg5htrmiYJT3cRpuY2aTodAGcNvdo2d0fMeB3ELzePCsc+V92dNvdHzMVjlOFdZgmVqYqUQWXMNduAS35hUX0y0w4QQu/jzwy9Opz545Q6ikIo1Cxwc2xCEQtfJlC1jMf2jQCIv6WVRoSwhVhCMFUSZScnbBCVCsQWEiEizAE16cmubPuD7EEfEIJLeA/dlxMmWtIa3eT8xrHSVpYnA0nO5mAlxIMiZJAn3Ag9barnBhwJu7vh4OYCCARy25RDtlaLaZblLqgts4CSREWFgLx0kpHPhySluoaxZIxVWR1HsZWqtdTa9hLtWiwcBYX0mZGXoZOis4zs8n7sNEu/wAwm5nxlU6vM4uMSUBqYhpYRp90ZSzSdoRoTkITJiCRCRAAhCFIAhCEACEIQAIQhAAhCEACY8J6Y5CBljhrxFRpcRmbAI1E2JHQ8wv1hXKLm5LVNAZ5rfzAATytDXCBsCFj03w68wbGCWyDEiR5D2Wzi+FgND2M5mHNlLpgus4wS0ExNpC434hi/q3Lo/8AQ9ppf06XUsYXEMANx/1AERfcxEQVlcTqZqhMzt5EWI85CaalJoYMhLmwe8YDoaD52aAPAeibWe0xkblG956Aega0D0WuiwzhNNrj7/UpnnFxruMCckCVdQUBCEIAEIQgCZCEKgAkQhADSEkJyFIDYQlSKQBIlSIAEiEKQBCEIAEJE0uQA+USqprOFy3NzEADWAXQdLCAOtyNEgrVIMs0HUjMchd0jvQ2xtKy9rG+S+xltCr9q6YLdyJBJEZ8s6W5Zf5CNSFLmV4yUuhVqh8Jctp2+Xmoi5MqulrmyRmESCQR4gjQqWnXBComJUbioKOGqknK4kvLzABPNkY1uUEHKBlmBaTN5Kno4Oq90Nc092TAgSwjUtESSCDeb7WWMtTGHxcGqwuXQ2qGCpEMLBmMh0npO+w3U2LqF1N4m8G/l19lTwFKq1xbma5gYNNZAbJJgD8LvSNNmY3HiCxg9fvTyXKhvzZOOfohuTjCPgZbGqYBI0J67rZzkCEIUEghCEACEIQBMkQhUAEiEKQBIhIgAQkSSpAVIiUKQBCEIAEx+a8Cb2uBs36lw9AnoAVZK+5KdEDXPMcmoky4CN4jx08FpcIw0kuqNcANDEjfWDJtBmBr6nFGOa9ti5pLelwSJItu02O02W3gOMU6TAx7iSDJjMMoc7cuJIABtJuAkNTkkorZL1GcME5e8iXC8Lh5dMtBmC3UGdipMVwdr6ge4gE3gNANgWgZtclwcvUTKuYOsHNBE80mCCDba/Sw9FL2gJ00iZ/VI+1nN7pPkZcYx91Lg513C6kxaLXNtdJ3UjeEPdOVzDHiQfaFvuaC292z9nxUOEotYTe8ayIM/LT7lavW57XPHojNafH4GIzh0HndpM5f91o0adIyMkiOl/Q6qxjGchLRJLmyQ3NylwDiBck5ST+uiy6+JrFxDaLjla3myOBILHuOVuxzBo3iYWWTJlnzJ2SoKHwmi6q2jT5QG/X1Wbwaq1vaCwL4gbWlUsVi3u7zHWm0mbOaAYI3aZ9PaKjJEkFpvY62JA9wJ9U5g08ckHu4b+//AEzy5XGXHRGvWeGU3cwJdGnh8lltanBqcAnNPp1gi0nYtknvYAJUIW5QEIQgAQonUiTOYgSLeQgj1+HqU0UXbvO+0df1VbfgTROhQPouklr8s/3Qfn9/ICLfgFFuVHVrBsTu4NHmfsnyBTO0T20c4NgQNZ2myifuxvoEeWIK7eu8aHw/9gJ3kJrcU06HaZgxqRHnym2qZVicrmfy6tsQSCYPRuUE+QTWNYdGiARtueeesydTeZWSnJuk0XcUuqZZa4EAi4IkHqDojMog4AACwAgAbAaJASTAuSmEuOTO/Ac56KYLjDQT5KXDVKbSRUBJDiCYloyuDSfjp+q1mPJphzOTMLHLeDFss2+/NI5NfCPwr9X0GI6aT6mHUOVxa6Q4AGC1ws6QLkQe6dDslDxe4trcW1P0PstOvw0Hme45iWA2Igc/XbndtuszG4RjX5BHLmi/55sZmO0cowax5W0kicmnUEmObfS8/VLH35qAhuXK6csAG5kxG+sp78AC0EyQ8hwMgzcOBiIA0TUptOjFRTVkkIUOHLTJaSdAZOhAn5OUqvGW5WQ1ToCVE+pBjNBgnfSRPxI879FKkqUw4EOAIIgz9+J90STrgheY2njjTmHgCQL6A7epv5iVtYHjTCIe4Bwg6GDMgX0vHxHUTjOYCZIEjwTXN8tthtYJbLpvacuk/I1hl2HVUsQHDMySCTciNDlOt9Qg0g50uh3nt+ndWBguIupjLEt09FHi8Wx5JIqDMdGmAeWIMCSLCAbSb20RyaXIm042hmOeL6OjpOwbF2tgeAMxoqOLcKlN2Spa2ondroO5YR43BKsYLDwDzF3MXSTLgTHS0b9L2VWrwVpIkktmpMx/+ga02AA/DOhJJmdZW2xfQ23PuYFKmRY3MnaB1gDYAWA2ACnARxXBBtV1nEOJkm455c4DlgAGBrmuOhUDsG105sxnXu35+0kw2Dzengu1izSnBOKOfOCjKmyzCEITBkCEIQAIQhAAhCEACEIQBJi+4PNWuF91/n/2lCEnk/tmaw+YQcY/gv8AzM/qaqVTVCEfh/yw1HUR2pV7Db+QQhZ/ivyV99mW0vxs2nfw2/4lP+pqkqd9/wCUfNCFyn8MR9dWc/8Atv8Awq/+DR/1Ki5l2tL/ABq31SITGH42Z5PhRuUtff5LlaveH52f+IhCf1nzI+gtp/hZv8B/gj/L/p01oIQmcPwIxn8TBKhC1KAU0oQgBjlG5CFdFWbdT+BT/wAM/Iq7wf8A+uzyd/U5CF5r/myep1l8EfQxuJ9/1f8A1uVcIQu1pP7eHohDP82XqOQhCYMgQhCABCEIAEIQgAQhC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7412" name="AutoShape 4" descr="data:image/jpeg;base64,/9j/4AAQSkZJRgABAQAAAQABAAD/2wCEAAkGBxQSEhQUEBQVFBQVFBYYFxYVFRYVFxcYFBoXFxgcGhcYICggGBolGxQaITEhJSksLi4uGB8zODMsNygtLisBCgoKDg0OGxAQGzclICYwMjAsNywuLC8sLS80LCwsLyw0NiwsLC80NCwsLywsLCwsNCw0LCwsLCwsLCwsLDQsLP/AABEIAMEBBQMBIgACEQEDEQH/xAAbAAABBQEBAAAAAAAAAAAAAAAAAQIDBAUGB//EAEAQAAEDAgQDBgQDBQcEAwAAAAEAAhEDIQQSMUEFIlETMmFxgZGhscHwQnLRBiMzUrIVYnOCs+HxksLE0hQ0Q//EABoBAAIDAQEAAAAAAAAAAAAAAAAEAQIDBQb/xAAyEQACAgEDAgMGBQQDAAAAAAAAAQIRAwQSITFBUWFxEyIyM8HwBRSBsdEjNOHxQ5Gh/9oADAMBAAIRAxEAPwD1bieO7Kk6oGmoRl5QQC7M5rba/wAyx6X7T03S3s6l3csZTmY9xYxwzERmAzQbCRJkhaGPxvKS1zWukZQ7lqWMHvd2YP4T5FZgryBme2YEw8XOhO2+6thxPJ5IrkmoebKuG/aKj+8ysccwmYbORozZQC4SdRlF5kxqVeGONVoN8t4mOsfhsbixE+CUA9SlhOYtJCDt8i89RKSpcDWtTkITRgIU0hOSFSQQ1Gq1wypsTF97iR4HwlQvTsE4BxBm4MQYvBH1S2ujuwPyp/f6G+mdZV5m01jSJeQL/lJO25+Cgx5ysJpNc4cpiCREiSBqbXhuuwJUr8Ixz6ZFsjg6AAZ5XAXP5vgqI4VUbTDBXc0NDWgjMILWOYDBdEBxa4AWOUTJuOQ4LbyPqTsuYaoXMlwLTflhwtMAlroIkXg9fBUcbwxtRweZsDoS2xBBAj83kbSDAiZ/Cak/xnEkHUvg2pwCWuBABY4yIPN7vwlI0w5rnuec5dB2BIIAjQffgplS6uiu2+hXocFoin2bWHK4U2uBcTLaTszZvNiU6hwHDU3NLZGUANl7nAcwfebSXAHxhXKdGTJ8S2RO+h8rfFS1KkWfpbQR/wA9bKsZSa8AaSMav+zNLlNBpGQACXEzldnAHXmvPgBpKoGQYIgjquwdVvEEmJ9PNVcVgRUMuAzbDaB1907p9S8XFWv2+/Ayy4Vk56HOApybXp5HFvRAK68ZKUVJdxFpp0xyaQnIUkC9set+v69Vc4fihBa/NrM3189p++hoEJrllkwQyR2svDJKDtHRUsVDHuqEW5j1gWmOlvS6bicfSLYcWmRzNMaGDcExEEX2kHQyaWExjOyyOFxOkg9bEXlUA+kKpa5h7N2suecoc2HbiL02TqTmmeWFynpssW1V0O+1g0uTcweJbduYkSeze6eZrDBBJ1c1wcL3IAMmSVeY6TIgiLEafd1nA03MLDdhcSHA3DnEuJB/CQSTpHkLKWhXNPIxzeUnKx7MoabFwlsyDY6SLTbbJNdO5pT/AELVR0G5EdI6xqmNcDEAOJF+kCDrsLhZ2NxhzPbkflB1aJBlrSDNty4RNsviE88VgkmlU30aLkZ5GvVo3/EqPddIFRNicEXuac4ABGYAWMFpAkETYEXkHNorWURoN72Ous+fRSNbKYdQDrrPt+qslQDu2buUKhh8fUIuym0gkEGo5paehGR0kddDYjWAKHJLuFGQ7DtLs0SbiSXEw6QdTeQUv/xWX5RcNabkWb3RY7KUBOXa2R8Dm7n4iIQhSQIkQU0lSApSJpKkxDMpjwQ2k0griyMqJxgyNQpSVG8K68yGb+GqjIyOgm86bfBWDXBBWI3iIDmsa0lo9CbOkC19LyRGYKapxRgEllS19G3u0GL6jPBGxkaiFwpJxe2qOinu5NKlTlgGY3E2gAeFumir1KjaTuctHaua1ku7z4IyjNqYbMSoaPEwBBpvAlomwM8wNpkRk85doq/7SYV7zg3UmF3Z4ym98fha1lQEkf5h7rL2apPuv4NVN8rxNDCYhtQEMddjiNgQbajyIt4jwUfEcZTY1uchvavbSFiSXunKLCzpBubLk28Pq0mcU7OhVc+tiKdSnlqPGelUbSDnMcHA5m/vSQC1xAa0EcsM4fwvFdjTFVlQ9nxVj2B2a2Hhrs0PqPLWhznWLiRorOP/AEVTO7p75vw720hBcXEQOXqbfDWFxOCZW/tKuxznOoUM9cc7zLsYGhjH37rCys4NNhnZAEArsOHV5EbAwPmZRdSoi0ZvHcKRD/Qxby+/BZrCuk4mQ+k4AyYm19L7aWXMUyutocm6Dj4fX7YnqY1JPxJkJAlThgCQhKhAEZCvcPrOzXyOkAc5E20UFGrl/CHfmEhQuCrKO5NMlPa7L2PLp5KIa4HvNv8AIQQfFTYaqXNgcrgQ5rXSCHNN4J2cC5pGwcVUGHYQD2sWuIMjy6oqNpSIc78wkwfFp+hSmXBHIkubXen9TeGWUW32fobuGxbXtvDXNHM06t16wYsYOhiyXBYfs2AAmJJvfXrEDzPWTuSsqq9xFNxGbK4Q9sxlkZuUCTIOhgSAdgtelXa4BzZ7xHM0tIIsZDgCDbp06rmyi1J2NqVolI9vCyzq5LnllwwZJLSQ4l/4c2rQGxcQSXaiDNzH1cjHEd6DlHV34R6mAuebx2jmewmsXh9Uuc5jTDsO9tECKezu82AeUGYNlWV06JXU08PmY58uDySLm3dGUEwDLyAJPhoELH4l+2WGwxDiyo7OSORk3p694tkc2omYKFn775+hNIuIQhd85YhSFKkKAGuKY1pcYaJQ8q3SeWsIaYJBgxvtHjJWWozrDGy0IbnQ2ngbXMOnRR4+c3ht7pjS8uLQ8N7pAjMYBEgktuLHxuLhOxBPZ081zJkgQCYEwlMGonkzLd5m04RUHREFJ21iIFxrF/dRNToXSlBS6i6bRGx5aZaYK0MHie1fTzEhzCdND0jpsD4EhUXBJTABkkyLgjqNPRZ6jEskfPsXxTcJeR1NT76qtjMQ1mUvkCQPW8aKnQ402IcItstIuGWSA4ETsZjSJXLlHY6mh1PcvdZG1uUgbEewBFp6X+CZiK7W8hdcgQN4Nv0AnWRunODnAgEggSIAkG8C8ydljB1Ugk0Q5zLhxnMXdnnOgDbvAbrax6JdR7Grfc1MLhmAPs1uY5nloDS57olziNTaLqq52Rwi0nU/fgpaD3EnOMsOcBrDosCOgOt51UeMaTUaAIkTJGYDzjyPRRkXHBSrExHETTzNLc7WU+0c+5Iae02iCR2fW820WFUqtD8ozCSIDsoN25tzsF0OCLmuDDcGZMTfqCo+KYJ1VzchDcog6xIIiMpFxcXkXFlvptQ8bvpfD7/dEZMayKl2OfHEGZXOuQ3WAOgNr3kOnyBVxMqBzDDpQHLt47kt12mc+XDqqHoSSlVyoiEJT4IAAdbA+9kyE5CAHMrRcAtPVpI9xon0MeWkkEhx1m7XwIhw2sAJF7DUWURCY5qpLFCapotGco9DbdjKVVgzONMRmGdpGVzOYQ8jK4iJgEzB2UmFw7atNpqsbLmNc5uVsHPDjtPeHU6LAFZwEA2BDhvBaZBj6LcwmLBJcHEyAHZp1t9J9VyNVgli56x+nmPYcqn6k5wVN4h9NhLbHladd7jdCZi8XTEdrkaTpmJv8kJNSkun1/g2qPcz0iVIvQHKBNKUpCpAr4qsGgEzE7CYtqfCYHqFYbi2OkDNOmwEgkCL6WN/IakBRvCtYDMSXFxjLAbNtrxpt8SldZj3Qt9EbYWrohwtcG4vfLfa4FumvwU3FSAGNEbn3+/glxJ6XuJP0HuqmK/iO80n+HxvI34F80qjQ1qemtSrsioJhCekQBA9i1uEYwAZXGCIidCb+2yziFE9qpmxLLGm6L457HZp1uKVG1XcjeyGaHGWixojmfJt+9JnKO7abpo4467xRdGRxIBJeS3O4NyxGbljX8SjwGKflc0ONwRtuDBv0PzTOGYOrTYS8gh2UACrUcA5oguzOMiSO7oPdcDUOWKexrlevPmjp4lGa3J9S8yp2zWOMAhziBmDmxDmGXCxkOnrcaXVZ/CnA8r33BNurpJM7Ekkz1O0LTIaWwQWSLSTEn+9Ea9VEKbmGZJtbf4KquXf/AP3e3BTw2Dex0AvmIAJkG4M6a6mfNXKL3F7WxFiSNABt8JS16ztS20bW8DfZPZSEy0kDx+9FCT3dSjd8Idi8C2o2/e2gx9+e3oucr0HsPM0gbf8rqGjpYQf9x8E99MPs646beCewZ5YnxyvApkxqfU5EPTsy2cRwinPLIEgG8kEmBHvuq9TAsmBbLrMmeu9k9+fxd7Qq9PNGeHJyv4mgwDTLrB6/dlnNW2HPHKm4mc4ODpj0KuBU6t73nDYFveUfvP7ugte5tMnpqr7vIiiwkhRVM9ssaXmPufX23fSzXzRraOilMKFLVGRGimTSFYgtZ6dYDt5lunKx+sfzgxpt1QqWmiVc+X4em7jKkMrVOuVZfQhImRcEiEhUgI5RMr5H9xzhlsROsnp4D4hSEqN5RKG5VYKVOyapiz3uzcWgZtzcwQBFphx10IIvqqwqEmS1wmSSRYWn/bz0lTYXCufmLdm31v4dJSVaRaYKww4Fik0nyaznuV0KEJAUqaMREISIAE0hOSKQIXDotLCVDVEB4puDS0270lsEGRBtCokKNzVnmwxzRp9ezL48jg7RpYaiXF7BWqZ2ggyD3i4ySA89HCDHUWutDDYQsaAXB3KBzSJLRE6mOsXWPw/GZJDpLdY8fv5KxT4uCedsAnUGSubk0U76XQ3DUR9DTe+bOGUGxkWMfBJLWN72VrQeZwgCb67a6qpw/iAcSyTJsJFoHRVP2npubh3AaSxxgQMoJzDyHKY6TsEnlU8T95DWCMc0kk+vBo4bidKocjHgnZotp0kc0aq5edIFpuD4fcLyj9n24g4iHvDs1ZppBou1oM3gbATvoV6wx+p1v5aa6+OyriybhnW6VYJJJ9fHqZruEnRjy3NUqPdDf56naCwImBLeae8Tss3hrKtaIeRldzguLoAzlts5kuzMN7jJrsunN76Dz+4Vd7GOuBJEwWg9eotHhKvN1yuonFWctiKT2HLUcXQbE/TwSsct92HLxztb5mA63WJHss7EcKc0kjQa7/fqulp9di2KMlt/b/Apl009za5KoKVZ5dVYGhwaXETzOaPwtFodzDPmMzvsIVxrusb6dJMfCE5jyrJyjCUHHqSISApVoUBCEIAYUIKFJBeSISLEsCiqvgSBOlvMgfXYE9ASpCmb3E+HVHYO5WfjW/BpkXEPbmmTFgOsbWS0K7C4Z5g5rCM3K1z4ibSGmJ6LoK1IVR+6yBwgzAJkRANjFhYkGLGLQn4ehAAe1pc0XIDYM7iAPW2o0XO/NzS21Q4tPHqI0CoyGyGzERIljtCNxyxG91jYvAZS5rHVYbuLA5gBOkbwIuIOll0TG6l2+g0gH53+abimS03uB9NPX9Evv2Pca7bVHNMKeo8sEg7FPC7noc0VIUqRACIQkUgCaUpQpAaWppapEIsCFstII1BlbVXFB9FznXF5mD1H8wjpIHVZQAm4kJlQkiBIEEQDsUprNL+YjSdPxN9Pm9lK2rK/A8EMO+vUqS0UycrngANY0CoSXOIynK9pMjY+K6XD4lry4TBBykNcLOhrjmg2OVw9CFnvLHMqNq5QahOcNEZi9uQudrLotaBdQYXhlF4cWtcDmJs7NctDQSSJBhuuk6zouK9NPH1TpeXH7HVnqo55b2/eZvhzJaC4STAaXSSRewJ1gE76JaOIa6crwRAdOYGxAcPIFrgVm4LhlNjmOIcKgdI1vylnT+V36IxPA6MyWukdoROU/xNTzSBEADSwi4spUoroZ1fVmriCC2DAtrsNtB7KOi9zbOh0aXvA1j9Fm/2LQHeDxAEAum3PpGoLqrnb8wHQAT0eE0WvFRhOZhcQCRbPMjScskmJ23hFxbtPkq4IsV8JTc9pLZ7wMEgTLSAQIB0m/SVT4jwkRmpWjVv3op+I411MiwDQ0vNjIIexkTMX7TpsoXcfYQ05H84eQLAkMY55keIYR5x1WuKc8buL/gpOMZrkxpixsU8OV7E1qTnQ6mWEuDQQRMktabW3dpeQ1xGioYyi6mXWzARBuAQXMbMkZY5+urT5rq49ZjlxLhiUsEl05Q+UqgFf+6/QnToY9/olp15MZXCw2teN+l9Vt7WBTZIe5IhyFsZl5IhCwLCFV6wfPLliNDrM+WkW13VhMcENWCdC8Iq1QQAabS4AusZkbCDBgef1W7h3PEdrlzEaN0sT1/MFzuBxID8xmABJ1EPtY7xN/IrVHGWkiMwIZJloMZsp2MWNtdegErl6pLetr+/9D2FvbyOxFKo1zntqkAnNkLS6BDQQJt+HTqTe6SmagDX1KktHMWkNFi2Wg2mQb+itnEghpAMETMXvBH0VfF4bO1xdYkTHQjS3osFTkk+ncu3S4MivWzvLuqAomKULv0kqRzbvkEiVIoAEiEKQEQhCkAQhCAEQlQgCJzVZ4PULangRzeQuoiE1riNFXInKDiiYupJmviyXE5otadJ6WKlY4OHIc0RG9tRMeMhUWY3PGfUffqp8PUa+RSPMNQbCDt4iTrqvPZNPkg22unU6EMilxfUuPYHHUCLRMxB+KtVNjYEb3I8QVmNqRdsietojX6hW8PXzNc47Ex06+ZVYyi0W5TruVeK41zBDSAdoJ+4H18wsnCYk5waj3hupibx4THgZBtpGqZiKpe6T5D7+Pqmhq7eHSQWOprl9fvyEp5pOdxfB09LFUwAWvZ6kA/FLiyHUy4Q8AEx1gXHrC5VzFc4VTc45A8sGcPMDoAMpM6SAdPdLajRqEHKDNcefdKpCYjCkNFRrS1pJEHNLYMfiAMGNwFACtfF4AtYc1Z2UEHKM17EZeZ5sTf5yIjHYm9Lllkh73VGOaCjLgUpE4hCZMS2kQhZFhE1ycmOUogdhnPLsrCZdE9bb+i6DC2GUSctpJudYn0WPwVk1J6D3myv18c1uZzpaGEjtMvKYIkWM2ncDQkLm65++q7DmmXu8lmpTDtdZsR0G6irgtaSSTyn4ffwUX9p0yQ2Tob3EZCAfzXdYiQcpUON4ix9Nwa4OJabw4eEXGt9P1S+OKckbS4TMempVGxPXdZzUCEIlQAiRKkQAIQhSAIQhAAhCEACQhKhAEbmp2BOWqyDF497JSoqlpPQE28LolzFpguGmbDaBlwaTABJg+Bj36JMWTSpGDJO8EW0Ov3ZNw/FhBGV0uMHLDhmOhmxg5htrmiYJT3cRpuY2aTodAGcNvdo2d0fMeB3ELzePCsc+V92dNvdHzMVjlOFdZgmVqYqUQWXMNduAS35hUX0y0w4QQu/jzwy9Opz545Q6ikIo1Cxwc2xCEQtfJlC1jMf2jQCIv6WVRoSwhVhCMFUSZScnbBCVCsQWEiEizAE16cmubPuD7EEfEIJLeA/dlxMmWtIa3eT8xrHSVpYnA0nO5mAlxIMiZJAn3Ag9barnBhwJu7vh4OYCCARy25RDtlaLaZblLqgts4CSREWFgLx0kpHPhySluoaxZIxVWR1HsZWqtdTa9hLtWiwcBYX0mZGXoZOis4zs8n7sNEu/wAwm5nxlU6vM4uMSUBqYhpYRp90ZSzSdoRoTkITJiCRCRAAhCFIAhCEACEIQAIQhAAhCEACY8J6Y5CBljhrxFRpcRmbAI1E2JHQ8wv1hXKLm5LVNAZ5rfzAATytDXCBsCFj03w68wbGCWyDEiR5D2Wzi+FgND2M5mHNlLpgus4wS0ExNpC434hi/q3Lo/8AQ9ppf06XUsYXEMANx/1AERfcxEQVlcTqZqhMzt5EWI85CaalJoYMhLmwe8YDoaD52aAPAeibWe0xkblG956Aega0D0WuiwzhNNrj7/UpnnFxruMCckCVdQUBCEIAEIQgCZCEKgAkQhADSEkJyFIDYQlSKQBIlSIAEiEKQBCEIAEJE0uQA+USqprOFy3NzEADWAXQdLCAOtyNEgrVIMs0HUjMchd0jvQ2xtKy9rG+S+xltCr9q6YLdyJBJEZ8s6W5Zf5CNSFLmV4yUuhVqh8Jctp2+Xmoi5MqulrmyRmESCQR4gjQqWnXBComJUbioKOGqknK4kvLzABPNkY1uUEHKBlmBaTN5Kno4Oq90Nc092TAgSwjUtESSCDeb7WWMtTGHxcGqwuXQ2qGCpEMLBmMh0npO+w3U2LqF1N4m8G/l19lTwFKq1xbma5gYNNZAbJJgD8LvSNNmY3HiCxg9fvTyXKhvzZOOfohuTjCPgZbGqYBI0J67rZzkCEIUEghCEACEIQBMkQhUAEiEKQBIhIgAQkSSpAVIiUKQBCEIAEx+a8Cb2uBs36lw9AnoAVZK+5KdEDXPMcmoky4CN4jx08FpcIw0kuqNcANDEjfWDJtBmBr6nFGOa9ti5pLelwSJItu02O02W3gOMU6TAx7iSDJjMMoc7cuJIABtJuAkNTkkorZL1GcME5e8iXC8Lh5dMtBmC3UGdipMVwdr6ge4gE3gNANgWgZtclwcvUTKuYOsHNBE80mCCDba/Sw9FL2gJ00iZ/VI+1nN7pPkZcYx91Lg513C6kxaLXNtdJ3UjeEPdOVzDHiQfaFvuaC292z9nxUOEotYTe8ayIM/LT7lavW57XPHojNafH4GIzh0HndpM5f91o0adIyMkiOl/Q6qxjGchLRJLmyQ3NylwDiBck5ST+uiy6+JrFxDaLjla3myOBILHuOVuxzBo3iYWWTJlnzJ2SoKHwmi6q2jT5QG/X1Wbwaq1vaCwL4gbWlUsVi3u7zHWm0mbOaAYI3aZ9PaKjJEkFpvY62JA9wJ9U5g08ckHu4b+//AEzy5XGXHRGvWeGU3cwJdGnh8lltanBqcAnNPp1gi0nYtknvYAJUIW5QEIQgAQonUiTOYgSLeQgj1+HqU0UXbvO+0df1VbfgTROhQPouklr8s/3Qfn9/ICLfgFFuVHVrBsTu4NHmfsnyBTO0T20c4NgQNZ2myifuxvoEeWIK7eu8aHw/9gJ3kJrcU06HaZgxqRHnym2qZVicrmfy6tsQSCYPRuUE+QTWNYdGiARtueeesydTeZWSnJuk0XcUuqZZa4EAi4IkHqDojMog4AACwAgAbAaJASTAuSmEuOTO/Ac56KYLjDQT5KXDVKbSRUBJDiCYloyuDSfjp+q1mPJphzOTMLHLeDFss2+/NI5NfCPwr9X0GI6aT6mHUOVxa6Q4AGC1ws6QLkQe6dDslDxe4trcW1P0PstOvw0Hme45iWA2Igc/XbndtuszG4RjX5BHLmi/55sZmO0cowax5W0kicmnUEmObfS8/VLH35qAhuXK6csAG5kxG+sp78AC0EyQ8hwMgzcOBiIA0TUptOjFRTVkkIUOHLTJaSdAZOhAn5OUqvGW5WQ1ToCVE+pBjNBgnfSRPxI879FKkqUw4EOAIIgz9+J90STrgheY2njjTmHgCQL6A7epv5iVtYHjTCIe4Bwg6GDMgX0vHxHUTjOYCZIEjwTXN8tthtYJbLpvacuk/I1hl2HVUsQHDMySCTciNDlOt9Qg0g50uh3nt+ndWBguIupjLEt09FHi8Wx5JIqDMdGmAeWIMCSLCAbSb20RyaXIm042hmOeL6OjpOwbF2tgeAMxoqOLcKlN2Spa2ondroO5YR43BKsYLDwDzF3MXSTLgTHS0b9L2VWrwVpIkktmpMx/+ga02AA/DOhJJmdZW2xfQ23PuYFKmRY3MnaB1gDYAWA2ACnARxXBBtV1nEOJkm455c4DlgAGBrmuOhUDsG105sxnXu35+0kw2Dzengu1izSnBOKOfOCjKmyzCEITBkCEIQAIQhAAhCEACEIQBJi+4PNWuF91/n/2lCEnk/tmaw+YQcY/gv8AzM/qaqVTVCEfh/yw1HUR2pV7Db+QQhZ/ivyV99mW0vxs2nfw2/4lP+pqkqd9/wCUfNCFyn8MR9dWc/8Atv8Awq/+DR/1Ki5l2tL/ABq31SITGH42Z5PhRuUtff5LlaveH52f+IhCf1nzI+gtp/hZv8B/gj/L/p01oIQmcPwIxn8TBKhC1KAU0oQgBjlG5CFdFWbdT+BT/wAM/Iq7wf8A+uzyd/U5CF5r/myep1l8EfQxuJ9/1f8A1uVcIQu1pP7eHohDP82XqOQhCYMgQhCABCEIAEIQgAQhC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7414" name="AutoShape 6" descr="data:image/jpeg;base64,/9j/4AAQSkZJRgABAQAAAQABAAD/2wCEAAkGBxQSEhQUEBQVFBQVFBYYFxYVFRYVFxcYFBoXFxgcGhcYICggGBolGxQaITEhJSksLi4uGB8zODMsNygtLisBCgoKDg0OGxAQGzclICYwMjAsNywuLC8sLS80LCwsLyw0NiwsLC80NCwsLywsLCwsNCw0LCwsLCwsLCwsLDQsLP/AABEIAMEBBQMBIgACEQEDEQH/xAAbAAABBQEBAAAAAAAAAAAAAAAAAQIDBAUGB//EAEAQAAEDAgQDBgQDBQcEAwAAAAEAAhEDIQQSMUEFIlETMmFxgZGhscHwQnLRBiMzUrIVYnOCs+HxksLE0hQ0Q//EABoBAAIDAQEAAAAAAAAAAAAAAAAEAQIDBQb/xAAyEQACAgEDAgMGBQQDAAAAAAAAAQIRAwQSITFBUWFxEyIyM8HwBRSBsdEjNOHxQ5Gh/9oADAMBAAIRAxEAPwD1bieO7Kk6oGmoRl5QQC7M5rba/wAyx6X7T03S3s6l3csZTmY9xYxwzERmAzQbCRJkhaGPxvKS1zWukZQ7lqWMHvd2YP4T5FZgryBme2YEw8XOhO2+6thxPJ5IrkmoebKuG/aKj+8ysccwmYbORozZQC4SdRlF5kxqVeGONVoN8t4mOsfhsbixE+CUA9SlhOYtJCDt8i89RKSpcDWtTkITRgIU0hOSFSQQ1Gq1wypsTF97iR4HwlQvTsE4BxBm4MQYvBH1S2ujuwPyp/f6G+mdZV5m01jSJeQL/lJO25+Cgx5ysJpNc4cpiCREiSBqbXhuuwJUr8Ixz6ZFsjg6AAZ5XAXP5vgqI4VUbTDBXc0NDWgjMILWOYDBdEBxa4AWOUTJuOQ4LbyPqTsuYaoXMlwLTflhwtMAlroIkXg9fBUcbwxtRweZsDoS2xBBAj83kbSDAiZ/Cak/xnEkHUvg2pwCWuBABY4yIPN7vwlI0w5rnuec5dB2BIIAjQffgplS6uiu2+hXocFoin2bWHK4U2uBcTLaTszZvNiU6hwHDU3NLZGUANl7nAcwfebSXAHxhXKdGTJ8S2RO+h8rfFS1KkWfpbQR/wA9bKsZSa8AaSMav+zNLlNBpGQACXEzldnAHXmvPgBpKoGQYIgjquwdVvEEmJ9PNVcVgRUMuAzbDaB1907p9S8XFWv2+/Ayy4Vk56HOApybXp5HFvRAK68ZKUVJdxFpp0xyaQnIUkC9set+v69Vc4fihBa/NrM3189p++hoEJrllkwQyR2svDJKDtHRUsVDHuqEW5j1gWmOlvS6bicfSLYcWmRzNMaGDcExEEX2kHQyaWExjOyyOFxOkg9bEXlUA+kKpa5h7N2suecoc2HbiL02TqTmmeWFynpssW1V0O+1g0uTcweJbduYkSeze6eZrDBBJ1c1wcL3IAMmSVeY6TIgiLEafd1nA03MLDdhcSHA3DnEuJB/CQSTpHkLKWhXNPIxzeUnKx7MoabFwlsyDY6SLTbbJNdO5pT/AELVR0G5EdI6xqmNcDEAOJF+kCDrsLhZ2NxhzPbkflB1aJBlrSDNty4RNsviE88VgkmlU30aLkZ5GvVo3/EqPddIFRNicEXuac4ABGYAWMFpAkETYEXkHNorWURoN72Ous+fRSNbKYdQDrrPt+qslQDu2buUKhh8fUIuym0gkEGo5paehGR0kddDYjWAKHJLuFGQ7DtLs0SbiSXEw6QdTeQUv/xWX5RcNabkWb3RY7KUBOXa2R8Dm7n4iIQhSQIkQU0lSApSJpKkxDMpjwQ2k0griyMqJxgyNQpSVG8K68yGb+GqjIyOgm86bfBWDXBBWI3iIDmsa0lo9CbOkC19LyRGYKapxRgEllS19G3u0GL6jPBGxkaiFwpJxe2qOinu5NKlTlgGY3E2gAeFumir1KjaTuctHaua1ku7z4IyjNqYbMSoaPEwBBpvAlomwM8wNpkRk85doq/7SYV7zg3UmF3Z4ym98fha1lQEkf5h7rL2apPuv4NVN8rxNDCYhtQEMddjiNgQbajyIt4jwUfEcZTY1uchvavbSFiSXunKLCzpBubLk28Pq0mcU7OhVc+tiKdSnlqPGelUbSDnMcHA5m/vSQC1xAa0EcsM4fwvFdjTFVlQ9nxVj2B2a2Hhrs0PqPLWhznWLiRorOP/AEVTO7p75vw720hBcXEQOXqbfDWFxOCZW/tKuxznOoUM9cc7zLsYGhjH37rCys4NNhnZAEArsOHV5EbAwPmZRdSoi0ZvHcKRD/Qxby+/BZrCuk4mQ+k4AyYm19L7aWXMUyutocm6Dj4fX7YnqY1JPxJkJAlThgCQhKhAEZCvcPrOzXyOkAc5E20UFGrl/CHfmEhQuCrKO5NMlPa7L2PLp5KIa4HvNv8AIQQfFTYaqXNgcrgQ5rXSCHNN4J2cC5pGwcVUGHYQD2sWuIMjy6oqNpSIc78wkwfFp+hSmXBHIkubXen9TeGWUW32fobuGxbXtvDXNHM06t16wYsYOhiyXBYfs2AAmJJvfXrEDzPWTuSsqq9xFNxGbK4Q9sxlkZuUCTIOhgSAdgtelXa4BzZ7xHM0tIIsZDgCDbp06rmyi1J2NqVolI9vCyzq5LnllwwZJLSQ4l/4c2rQGxcQSXaiDNzH1cjHEd6DlHV34R6mAuebx2jmewmsXh9Uuc5jTDsO9tECKezu82AeUGYNlWV06JXU08PmY58uDySLm3dGUEwDLyAJPhoELH4l+2WGwxDiyo7OSORk3p694tkc2omYKFn775+hNIuIQhd85YhSFKkKAGuKY1pcYaJQ8q3SeWsIaYJBgxvtHjJWWozrDGy0IbnQ2ngbXMOnRR4+c3ht7pjS8uLQ8N7pAjMYBEgktuLHxuLhOxBPZ081zJkgQCYEwlMGonkzLd5m04RUHREFJ21iIFxrF/dRNToXSlBS6i6bRGx5aZaYK0MHie1fTzEhzCdND0jpsD4EhUXBJTABkkyLgjqNPRZ6jEskfPsXxTcJeR1NT76qtjMQ1mUvkCQPW8aKnQ402IcItstIuGWSA4ETsZjSJXLlHY6mh1PcvdZG1uUgbEewBFp6X+CZiK7W8hdcgQN4Nv0AnWRunODnAgEggSIAkG8C8ydljB1Ugk0Q5zLhxnMXdnnOgDbvAbrax6JdR7Grfc1MLhmAPs1uY5nloDS57olziNTaLqq52Rwi0nU/fgpaD3EnOMsOcBrDosCOgOt51UeMaTUaAIkTJGYDzjyPRRkXHBSrExHETTzNLc7WU+0c+5Iae02iCR2fW820WFUqtD8ozCSIDsoN25tzsF0OCLmuDDcGZMTfqCo+KYJ1VzchDcog6xIIiMpFxcXkXFlvptQ8bvpfD7/dEZMayKl2OfHEGZXOuQ3WAOgNr3kOnyBVxMqBzDDpQHLt47kt12mc+XDqqHoSSlVyoiEJT4IAAdbA+9kyE5CAHMrRcAtPVpI9xon0MeWkkEhx1m7XwIhw2sAJF7DUWURCY5qpLFCapotGco9DbdjKVVgzONMRmGdpGVzOYQ8jK4iJgEzB2UmFw7atNpqsbLmNc5uVsHPDjtPeHU6LAFZwEA2BDhvBaZBj6LcwmLBJcHEyAHZp1t9J9VyNVgli56x+nmPYcqn6k5wVN4h9NhLbHladd7jdCZi8XTEdrkaTpmJv8kJNSkun1/g2qPcz0iVIvQHKBNKUpCpAr4qsGgEzE7CYtqfCYHqFYbi2OkDNOmwEgkCL6WN/IakBRvCtYDMSXFxjLAbNtrxpt8SldZj3Qt9EbYWrohwtcG4vfLfa4FumvwU3FSAGNEbn3+/glxJ6XuJP0HuqmK/iO80n+HxvI34F80qjQ1qemtSrsioJhCekQBA9i1uEYwAZXGCIidCb+2yziFE9qpmxLLGm6L457HZp1uKVG1XcjeyGaHGWixojmfJt+9JnKO7abpo4467xRdGRxIBJeS3O4NyxGbljX8SjwGKflc0ONwRtuDBv0PzTOGYOrTYS8gh2UACrUcA5oguzOMiSO7oPdcDUOWKexrlevPmjp4lGa3J9S8yp2zWOMAhziBmDmxDmGXCxkOnrcaXVZ/CnA8r33BNurpJM7Ekkz1O0LTIaWwQWSLSTEn+9Ea9VEKbmGZJtbf4KquXf/AP3e3BTw2Dex0AvmIAJkG4M6a6mfNXKL3F7WxFiSNABt8JS16ztS20bW8DfZPZSEy0kDx+9FCT3dSjd8Idi8C2o2/e2gx9+e3oucr0HsPM0gbf8rqGjpYQf9x8E99MPs646beCewZ5YnxyvApkxqfU5EPTsy2cRwinPLIEgG8kEmBHvuq9TAsmBbLrMmeu9k9+fxd7Qq9PNGeHJyv4mgwDTLrB6/dlnNW2HPHKm4mc4ODpj0KuBU6t73nDYFveUfvP7ugte5tMnpqr7vIiiwkhRVM9ssaXmPufX23fSzXzRraOilMKFLVGRGimTSFYgtZ6dYDt5lunKx+sfzgxpt1QqWmiVc+X4em7jKkMrVOuVZfQhImRcEiEhUgI5RMr5H9xzhlsROsnp4D4hSEqN5RKG5VYKVOyapiz3uzcWgZtzcwQBFphx10IIvqqwqEmS1wmSSRYWn/bz0lTYXCufmLdm31v4dJSVaRaYKww4Fik0nyaznuV0KEJAUqaMREISIAE0hOSKQIXDotLCVDVEB4puDS0270lsEGRBtCokKNzVnmwxzRp9ezL48jg7RpYaiXF7BWqZ2ggyD3i4ySA89HCDHUWutDDYQsaAXB3KBzSJLRE6mOsXWPw/GZJDpLdY8fv5KxT4uCedsAnUGSubk0U76XQ3DUR9DTe+bOGUGxkWMfBJLWN72VrQeZwgCb67a6qpw/iAcSyTJsJFoHRVP2npubh3AaSxxgQMoJzDyHKY6TsEnlU8T95DWCMc0kk+vBo4bidKocjHgnZotp0kc0aq5edIFpuD4fcLyj9n24g4iHvDs1ZppBou1oM3gbATvoV6wx+p1v5aa6+OyriybhnW6VYJJJ9fHqZruEnRjy3NUqPdDf56naCwImBLeae8Tss3hrKtaIeRldzguLoAzlts5kuzMN7jJrsunN76Dz+4Vd7GOuBJEwWg9eotHhKvN1yuonFWctiKT2HLUcXQbE/TwSsct92HLxztb5mA63WJHss7EcKc0kjQa7/fqulp9di2KMlt/b/Apl009za5KoKVZ5dVYGhwaXETzOaPwtFodzDPmMzvsIVxrusb6dJMfCE5jyrJyjCUHHqSISApVoUBCEIAYUIKFJBeSISLEsCiqvgSBOlvMgfXYE9ASpCmb3E+HVHYO5WfjW/BpkXEPbmmTFgOsbWS0K7C4Z5g5rCM3K1z4ibSGmJ6LoK1IVR+6yBwgzAJkRANjFhYkGLGLQn4ehAAe1pc0XIDYM7iAPW2o0XO/NzS21Q4tPHqI0CoyGyGzERIljtCNxyxG91jYvAZS5rHVYbuLA5gBOkbwIuIOll0TG6l2+g0gH53+abimS03uB9NPX9Evv2Pca7bVHNMKeo8sEg7FPC7noc0VIUqRACIQkUgCaUpQpAaWppapEIsCFstII1BlbVXFB9FznXF5mD1H8wjpIHVZQAm4kJlQkiBIEEQDsUprNL+YjSdPxN9Pm9lK2rK/A8EMO+vUqS0UycrngANY0CoSXOIynK9pMjY+K6XD4lry4TBBykNcLOhrjmg2OVw9CFnvLHMqNq5QahOcNEZi9uQudrLotaBdQYXhlF4cWtcDmJs7NctDQSSJBhuuk6zouK9NPH1TpeXH7HVnqo55b2/eZvhzJaC4STAaXSSRewJ1gE76JaOIa6crwRAdOYGxAcPIFrgVm4LhlNjmOIcKgdI1vylnT+V36IxPA6MyWukdoROU/xNTzSBEADSwi4spUoroZ1fVmriCC2DAtrsNtB7KOi9zbOh0aXvA1j9Fm/2LQHeDxAEAum3PpGoLqrnb8wHQAT0eE0WvFRhOZhcQCRbPMjScskmJ23hFxbtPkq4IsV8JTc9pLZ7wMEgTLSAQIB0m/SVT4jwkRmpWjVv3op+I411MiwDQ0vNjIIexkTMX7TpsoXcfYQ05H84eQLAkMY55keIYR5x1WuKc8buL/gpOMZrkxpixsU8OV7E1qTnQ6mWEuDQQRMktabW3dpeQ1xGioYyi6mXWzARBuAQXMbMkZY5+urT5rq49ZjlxLhiUsEl05Q+UqgFf+6/QnToY9/olp15MZXCw2teN+l9Vt7WBTZIe5IhyFsZl5IhCwLCFV6wfPLliNDrM+WkW13VhMcENWCdC8Iq1QQAabS4AusZkbCDBgef1W7h3PEdrlzEaN0sT1/MFzuBxID8xmABJ1EPtY7xN/IrVHGWkiMwIZJloMZsp2MWNtdegErl6pLetr+/9D2FvbyOxFKo1zntqkAnNkLS6BDQQJt+HTqTe6SmagDX1KktHMWkNFi2Wg2mQb+itnEghpAMETMXvBH0VfF4bO1xdYkTHQjS3osFTkk+ncu3S4MivWzvLuqAomKULv0kqRzbvkEiVIoAEiEKQEQhCkAQhCAEQlQgCJzVZ4PULangRzeQuoiE1riNFXInKDiiYupJmviyXE5otadJ6WKlY4OHIc0RG9tRMeMhUWY3PGfUffqp8PUa+RSPMNQbCDt4iTrqvPZNPkg22unU6EMilxfUuPYHHUCLRMxB+KtVNjYEb3I8QVmNqRdsietojX6hW8PXzNc47Ex06+ZVYyi0W5TruVeK41zBDSAdoJ+4H18wsnCYk5waj3hupibx4THgZBtpGqZiKpe6T5D7+Pqmhq7eHSQWOprl9fvyEp5pOdxfB09LFUwAWvZ6kA/FLiyHUy4Q8AEx1gXHrC5VzFc4VTc45A8sGcPMDoAMpM6SAdPdLajRqEHKDNcefdKpCYjCkNFRrS1pJEHNLYMfiAMGNwFACtfF4AtYc1Z2UEHKM17EZeZ5sTf5yIjHYm9Lllkh73VGOaCjLgUpE4hCZMS2kQhZFhE1ycmOUogdhnPLsrCZdE9bb+i6DC2GUSctpJudYn0WPwVk1J6D3myv18c1uZzpaGEjtMvKYIkWM2ncDQkLm65++q7DmmXu8lmpTDtdZsR0G6irgtaSSTyn4ffwUX9p0yQ2Tob3EZCAfzXdYiQcpUON4ix9Nwa4OJabw4eEXGt9P1S+OKckbS4TMempVGxPXdZzUCEIlQAiRKkQAIQhSAIQhAAhCEACQhKhAEbmp2BOWqyDF497JSoqlpPQE28LolzFpguGmbDaBlwaTABJg+Bj36JMWTSpGDJO8EW0Ov3ZNw/FhBGV0uMHLDhmOhmxg5htrmiYJT3cRpuY2aTodAGcNvdo2d0fMeB3ELzePCsc+V92dNvdHzMVjlOFdZgmVqYqUQWXMNduAS35hUX0y0w4QQu/jzwy9Opz545Q6ikIo1Cxwc2xCEQtfJlC1jMf2jQCIv6WVRoSwhVhCMFUSZScnbBCVCsQWEiEizAE16cmubPuD7EEfEIJLeA/dlxMmWtIa3eT8xrHSVpYnA0nO5mAlxIMiZJAn3Ag9barnBhwJu7vh4OYCCARy25RDtlaLaZblLqgts4CSREWFgLx0kpHPhySluoaxZIxVWR1HsZWqtdTa9hLtWiwcBYX0mZGXoZOis4zs8n7sNEu/wAwm5nxlU6vM4uMSUBqYhpYRp90ZSzSdoRoTkITJiCRCRAAhCFIAhCEACEIQAIQhAAhCEACY8J6Y5CBljhrxFRpcRmbAI1E2JHQ8wv1hXKLm5LVNAZ5rfzAATytDXCBsCFj03w68wbGCWyDEiR5D2Wzi+FgND2M5mHNlLpgus4wS0ExNpC434hi/q3Lo/8AQ9ppf06XUsYXEMANx/1AERfcxEQVlcTqZqhMzt5EWI85CaalJoYMhLmwe8YDoaD52aAPAeibWe0xkblG956Aega0D0WuiwzhNNrj7/UpnnFxruMCckCVdQUBCEIAEIQgCZCEKgAkQhADSEkJyFIDYQlSKQBIlSIAEiEKQBCEIAEJE0uQA+USqprOFy3NzEADWAXQdLCAOtyNEgrVIMs0HUjMchd0jvQ2xtKy9rG+S+xltCr9q6YLdyJBJEZ8s6W5Zf5CNSFLmV4yUuhVqh8Jctp2+Xmoi5MqulrmyRmESCQR4gjQqWnXBComJUbioKOGqknK4kvLzABPNkY1uUEHKBlmBaTN5Kno4Oq90Nc092TAgSwjUtESSCDeb7WWMtTGHxcGqwuXQ2qGCpEMLBmMh0npO+w3U2LqF1N4m8G/l19lTwFKq1xbma5gYNNZAbJJgD8LvSNNmY3HiCxg9fvTyXKhvzZOOfohuTjCPgZbGqYBI0J67rZzkCEIUEghCEACEIQBMkQhUAEiEKQBIhIgAQkSSpAVIiUKQBCEIAEx+a8Cb2uBs36lw9AnoAVZK+5KdEDXPMcmoky4CN4jx08FpcIw0kuqNcANDEjfWDJtBmBr6nFGOa9ti5pLelwSJItu02O02W3gOMU6TAx7iSDJjMMoc7cuJIABtJuAkNTkkorZL1GcME5e8iXC8Lh5dMtBmC3UGdipMVwdr6ge4gE3gNANgWgZtclwcvUTKuYOsHNBE80mCCDba/Sw9FL2gJ00iZ/VI+1nN7pPkZcYx91Lg513C6kxaLXNtdJ3UjeEPdOVzDHiQfaFvuaC292z9nxUOEotYTe8ayIM/LT7lavW57XPHojNafH4GIzh0HndpM5f91o0adIyMkiOl/Q6qxjGchLRJLmyQ3NylwDiBck5ST+uiy6+JrFxDaLjla3myOBILHuOVuxzBo3iYWWTJlnzJ2SoKHwmi6q2jT5QG/X1Wbwaq1vaCwL4gbWlUsVi3u7zHWm0mbOaAYI3aZ9PaKjJEkFpvY62JA9wJ9U5g08ckHu4b+//AEzy5XGXHRGvWeGU3cwJdGnh8lltanBqcAnNPp1gi0nYtknvYAJUIW5QEIQgAQonUiTOYgSLeQgj1+HqU0UXbvO+0df1VbfgTROhQPouklr8s/3Qfn9/ICLfgFFuVHVrBsTu4NHmfsnyBTO0T20c4NgQNZ2myifuxvoEeWIK7eu8aHw/9gJ3kJrcU06HaZgxqRHnym2qZVicrmfy6tsQSCYPRuUE+QTWNYdGiARtueeesydTeZWSnJuk0XcUuqZZa4EAi4IkHqDojMog4AACwAgAbAaJASTAuSmEuOTO/Ac56KYLjDQT5KXDVKbSRUBJDiCYloyuDSfjp+q1mPJphzOTMLHLeDFss2+/NI5NfCPwr9X0GI6aT6mHUOVxa6Q4AGC1ws6QLkQe6dDslDxe4trcW1P0PstOvw0Hme45iWA2Igc/XbndtuszG4RjX5BHLmi/55sZmO0cowax5W0kicmnUEmObfS8/VLH35qAhuXK6csAG5kxG+sp78AC0EyQ8hwMgzcOBiIA0TUptOjFRTVkkIUOHLTJaSdAZOhAn5OUqvGW5WQ1ToCVE+pBjNBgnfSRPxI879FKkqUw4EOAIIgz9+J90STrgheY2njjTmHgCQL6A7epv5iVtYHjTCIe4Bwg6GDMgX0vHxHUTjOYCZIEjwTXN8tthtYJbLpvacuk/I1hl2HVUsQHDMySCTciNDlOt9Qg0g50uh3nt+ndWBguIupjLEt09FHi8Wx5JIqDMdGmAeWIMCSLCAbSb20RyaXIm042hmOeL6OjpOwbF2tgeAMxoqOLcKlN2Spa2ondroO5YR43BKsYLDwDzF3MXSTLgTHS0b9L2VWrwVpIkktmpMx/+ga02AA/DOhJJmdZW2xfQ23PuYFKmRY3MnaB1gDYAWA2ACnARxXBBtV1nEOJkm455c4DlgAGBrmuOhUDsG105sxnXu35+0kw2Dzengu1izSnBOKOfOCjKmyzCEITBkCEIQAIQhAAhCEACEIQBJi+4PNWuF91/n/2lCEnk/tmaw+YQcY/gv8AzM/qaqVTVCEfh/yw1HUR2pV7Db+QQhZ/ivyV99mW0vxs2nfw2/4lP+pqkqd9/wCUfNCFyn8MR9dWc/8Atv8Awq/+DR/1Ki5l2tL/ABq31SITGH42Z5PhRuUtff5LlaveH52f+IhCf1nzI+gtp/hZv8B/gj/L/p01oIQmcPwIxn8TBKhC1KAU0oQgBjlG5CFdFWbdT+BT/wAM/Iq7wf8A+uzyd/U5CF5r/myep1l8EfQxuJ9/1f8A1uVcIQu1pP7eHohDP82XqOQhCYMgQhCABCEIAEIQgAQhC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7416" name="AutoShape 8" descr="data:image/jpeg;base64,/9j/4AAQSkZJRgABAQAAAQABAAD/2wCEAAkGBxQSEhQUEBQVFBQVFBYYFxYVFRYVFxcYFBoXFxgcGhcYICggGBolGxQaITEhJSksLi4uGB8zODMsNygtLisBCgoKDg0OGxAQGzclICYwMjAsNywuLC8sLS80LCwsLyw0NiwsLC80NCwsLywsLCwsNCw0LCwsLCwsLCwsLDQsLP/AABEIAMEBBQMBIgACEQEDEQH/xAAbAAABBQEBAAAAAAAAAAAAAAAAAQIDBAUGB//EAEAQAAEDAgQDBgQDBQcEAwAAAAEAAhEDIQQSMUEFIlETMmFxgZGhscHwQnLRBiMzUrIVYnOCs+HxksLE0hQ0Q//EABoBAAIDAQEAAAAAAAAAAAAAAAAEAQIDBQb/xAAyEQACAgEDAgMGBQQDAAAAAAAAAQIRAwQSITFBUWFxEyIyM8HwBRSBsdEjNOHxQ5Gh/9oADAMBAAIRAxEAPwD1bieO7Kk6oGmoRl5QQC7M5rba/wAyx6X7T03S3s6l3csZTmY9xYxwzERmAzQbCRJkhaGPxvKS1zWukZQ7lqWMHvd2YP4T5FZgryBme2YEw8XOhO2+6thxPJ5IrkmoebKuG/aKj+8ysccwmYbORozZQC4SdRlF5kxqVeGONVoN8t4mOsfhsbixE+CUA9SlhOYtJCDt8i89RKSpcDWtTkITRgIU0hOSFSQQ1Gq1wypsTF97iR4HwlQvTsE4BxBm4MQYvBH1S2ujuwPyp/f6G+mdZV5m01jSJeQL/lJO25+Cgx5ysJpNc4cpiCREiSBqbXhuuwJUr8Ixz6ZFsjg6AAZ5XAXP5vgqI4VUbTDBXc0NDWgjMILWOYDBdEBxa4AWOUTJuOQ4LbyPqTsuYaoXMlwLTflhwtMAlroIkXg9fBUcbwxtRweZsDoS2xBBAj83kbSDAiZ/Cak/xnEkHUvg2pwCWuBABY4yIPN7vwlI0w5rnuec5dB2BIIAjQffgplS6uiu2+hXocFoin2bWHK4U2uBcTLaTszZvNiU6hwHDU3NLZGUANl7nAcwfebSXAHxhXKdGTJ8S2RO+h8rfFS1KkWfpbQR/wA9bKsZSa8AaSMav+zNLlNBpGQACXEzldnAHXmvPgBpKoGQYIgjquwdVvEEmJ9PNVcVgRUMuAzbDaB1907p9S8XFWv2+/Ayy4Vk56HOApybXp5HFvRAK68ZKUVJdxFpp0xyaQnIUkC9set+v69Vc4fihBa/NrM3189p++hoEJrllkwQyR2svDJKDtHRUsVDHuqEW5j1gWmOlvS6bicfSLYcWmRzNMaGDcExEEX2kHQyaWExjOyyOFxOkg9bEXlUA+kKpa5h7N2suecoc2HbiL02TqTmmeWFynpssW1V0O+1g0uTcweJbduYkSeze6eZrDBBJ1c1wcL3IAMmSVeY6TIgiLEafd1nA03MLDdhcSHA3DnEuJB/CQSTpHkLKWhXNPIxzeUnKx7MoabFwlsyDY6SLTbbJNdO5pT/AELVR0G5EdI6xqmNcDEAOJF+kCDrsLhZ2NxhzPbkflB1aJBlrSDNty4RNsviE88VgkmlU30aLkZ5GvVo3/EqPddIFRNicEXuac4ABGYAWMFpAkETYEXkHNorWURoN72Ous+fRSNbKYdQDrrPt+qslQDu2buUKhh8fUIuym0gkEGo5paehGR0kddDYjWAKHJLuFGQ7DtLs0SbiSXEw6QdTeQUv/xWX5RcNabkWb3RY7KUBOXa2R8Dm7n4iIQhSQIkQU0lSApSJpKkxDMpjwQ2k0griyMqJxgyNQpSVG8K68yGb+GqjIyOgm86bfBWDXBBWI3iIDmsa0lo9CbOkC19LyRGYKapxRgEllS19G3u0GL6jPBGxkaiFwpJxe2qOinu5NKlTlgGY3E2gAeFumir1KjaTuctHaua1ku7z4IyjNqYbMSoaPEwBBpvAlomwM8wNpkRk85doq/7SYV7zg3UmF3Z4ym98fha1lQEkf5h7rL2apPuv4NVN8rxNDCYhtQEMddjiNgQbajyIt4jwUfEcZTY1uchvavbSFiSXunKLCzpBubLk28Pq0mcU7OhVc+tiKdSnlqPGelUbSDnMcHA5m/vSQC1xAa0EcsM4fwvFdjTFVlQ9nxVj2B2a2Hhrs0PqPLWhznWLiRorOP/AEVTO7p75vw720hBcXEQOXqbfDWFxOCZW/tKuxznOoUM9cc7zLsYGhjH37rCys4NNhnZAEArsOHV5EbAwPmZRdSoi0ZvHcKRD/Qxby+/BZrCuk4mQ+k4AyYm19L7aWXMUyutocm6Dj4fX7YnqY1JPxJkJAlThgCQhKhAEZCvcPrOzXyOkAc5E20UFGrl/CHfmEhQuCrKO5NMlPa7L2PLp5KIa4HvNv8AIQQfFTYaqXNgcrgQ5rXSCHNN4J2cC5pGwcVUGHYQD2sWuIMjy6oqNpSIc78wkwfFp+hSmXBHIkubXen9TeGWUW32fobuGxbXtvDXNHM06t16wYsYOhiyXBYfs2AAmJJvfXrEDzPWTuSsqq9xFNxGbK4Q9sxlkZuUCTIOhgSAdgtelXa4BzZ7xHM0tIIsZDgCDbp06rmyi1J2NqVolI9vCyzq5LnllwwZJLSQ4l/4c2rQGxcQSXaiDNzH1cjHEd6DlHV34R6mAuebx2jmewmsXh9Uuc5jTDsO9tECKezu82AeUGYNlWV06JXU08PmY58uDySLm3dGUEwDLyAJPhoELH4l+2WGwxDiyo7OSORk3p694tkc2omYKFn775+hNIuIQhd85YhSFKkKAGuKY1pcYaJQ8q3SeWsIaYJBgxvtHjJWWozrDGy0IbnQ2ngbXMOnRR4+c3ht7pjS8uLQ8N7pAjMYBEgktuLHxuLhOxBPZ081zJkgQCYEwlMGonkzLd5m04RUHREFJ21iIFxrF/dRNToXSlBS6i6bRGx5aZaYK0MHie1fTzEhzCdND0jpsD4EhUXBJTABkkyLgjqNPRZ6jEskfPsXxTcJeR1NT76qtjMQ1mUvkCQPW8aKnQ402IcItstIuGWSA4ETsZjSJXLlHY6mh1PcvdZG1uUgbEewBFp6X+CZiK7W8hdcgQN4Nv0AnWRunODnAgEggSIAkG8C8ydljB1Ugk0Q5zLhxnMXdnnOgDbvAbrax6JdR7Grfc1MLhmAPs1uY5nloDS57olziNTaLqq52Rwi0nU/fgpaD3EnOMsOcBrDosCOgOt51UeMaTUaAIkTJGYDzjyPRRkXHBSrExHETTzNLc7WU+0c+5Iae02iCR2fW820WFUqtD8ozCSIDsoN25tzsF0OCLmuDDcGZMTfqCo+KYJ1VzchDcog6xIIiMpFxcXkXFlvptQ8bvpfD7/dEZMayKl2OfHEGZXOuQ3WAOgNr3kOnyBVxMqBzDDpQHLt47kt12mc+XDqqHoSSlVyoiEJT4IAAdbA+9kyE5CAHMrRcAtPVpI9xon0MeWkkEhx1m7XwIhw2sAJF7DUWURCY5qpLFCapotGco9DbdjKVVgzONMRmGdpGVzOYQ8jK4iJgEzB2UmFw7atNpqsbLmNc5uVsHPDjtPeHU6LAFZwEA2BDhvBaZBj6LcwmLBJcHEyAHZp1t9J9VyNVgli56x+nmPYcqn6k5wVN4h9NhLbHladd7jdCZi8XTEdrkaTpmJv8kJNSkun1/g2qPcz0iVIvQHKBNKUpCpAr4qsGgEzE7CYtqfCYHqFYbi2OkDNOmwEgkCL6WN/IakBRvCtYDMSXFxjLAbNtrxpt8SldZj3Qt9EbYWrohwtcG4vfLfa4FumvwU3FSAGNEbn3+/glxJ6XuJP0HuqmK/iO80n+HxvI34F80qjQ1qemtSrsioJhCekQBA9i1uEYwAZXGCIidCb+2yziFE9qpmxLLGm6L457HZp1uKVG1XcjeyGaHGWixojmfJt+9JnKO7abpo4467xRdGRxIBJeS3O4NyxGbljX8SjwGKflc0ONwRtuDBv0PzTOGYOrTYS8gh2UACrUcA5oguzOMiSO7oPdcDUOWKexrlevPmjp4lGa3J9S8yp2zWOMAhziBmDmxDmGXCxkOnrcaXVZ/CnA8r33BNurpJM7Ekkz1O0LTIaWwQWSLSTEn+9Ea9VEKbmGZJtbf4KquXf/AP3e3BTw2Dex0AvmIAJkG4M6a6mfNXKL3F7WxFiSNABt8JS16ztS20bW8DfZPZSEy0kDx+9FCT3dSjd8Idi8C2o2/e2gx9+e3oucr0HsPM0gbf8rqGjpYQf9x8E99MPs646beCewZ5YnxyvApkxqfU5EPTsy2cRwinPLIEgG8kEmBHvuq9TAsmBbLrMmeu9k9+fxd7Qq9PNGeHJyv4mgwDTLrB6/dlnNW2HPHKm4mc4ODpj0KuBU6t73nDYFveUfvP7ugte5tMnpqr7vIiiwkhRVM9ssaXmPufX23fSzXzRraOilMKFLVGRGimTSFYgtZ6dYDt5lunKx+sfzgxpt1QqWmiVc+X4em7jKkMrVOuVZfQhImRcEiEhUgI5RMr5H9xzhlsROsnp4D4hSEqN5RKG5VYKVOyapiz3uzcWgZtzcwQBFphx10IIvqqwqEmS1wmSSRYWn/bz0lTYXCufmLdm31v4dJSVaRaYKww4Fik0nyaznuV0KEJAUqaMREISIAE0hOSKQIXDotLCVDVEB4puDS0270lsEGRBtCokKNzVnmwxzRp9ezL48jg7RpYaiXF7BWqZ2ggyD3i4ySA89HCDHUWutDDYQsaAXB3KBzSJLRE6mOsXWPw/GZJDpLdY8fv5KxT4uCedsAnUGSubk0U76XQ3DUR9DTe+bOGUGxkWMfBJLWN72VrQeZwgCb67a6qpw/iAcSyTJsJFoHRVP2npubh3AaSxxgQMoJzDyHKY6TsEnlU8T95DWCMc0kk+vBo4bidKocjHgnZotp0kc0aq5edIFpuD4fcLyj9n24g4iHvDs1ZppBou1oM3gbATvoV6wx+p1v5aa6+OyriybhnW6VYJJJ9fHqZruEnRjy3NUqPdDf56naCwImBLeae8Tss3hrKtaIeRldzguLoAzlts5kuzMN7jJrsunN76Dz+4Vd7GOuBJEwWg9eotHhKvN1yuonFWctiKT2HLUcXQbE/TwSsct92HLxztb5mA63WJHss7EcKc0kjQa7/fqulp9di2KMlt/b/Apl009za5KoKVZ5dVYGhwaXETzOaPwtFodzDPmMzvsIVxrusb6dJMfCE5jyrJyjCUHHqSISApVoUBCEIAYUIKFJBeSISLEsCiqvgSBOlvMgfXYE9ASpCmb3E+HVHYO5WfjW/BpkXEPbmmTFgOsbWS0K7C4Z5g5rCM3K1z4ibSGmJ6LoK1IVR+6yBwgzAJkRANjFhYkGLGLQn4ehAAe1pc0XIDYM7iAPW2o0XO/NzS21Q4tPHqI0CoyGyGzERIljtCNxyxG91jYvAZS5rHVYbuLA5gBOkbwIuIOll0TG6l2+g0gH53+abimS03uB9NPX9Evv2Pca7bVHNMKeo8sEg7FPC7noc0VIUqRACIQkUgCaUpQpAaWppapEIsCFstII1BlbVXFB9FznXF5mD1H8wjpIHVZQAm4kJlQkiBIEEQDsUprNL+YjSdPxN9Pm9lK2rK/A8EMO+vUqS0UycrngANY0CoSXOIynK9pMjY+K6XD4lry4TBBykNcLOhrjmg2OVw9CFnvLHMqNq5QahOcNEZi9uQudrLotaBdQYXhlF4cWtcDmJs7NctDQSSJBhuuk6zouK9NPH1TpeXH7HVnqo55b2/eZvhzJaC4STAaXSSRewJ1gE76JaOIa6crwRAdOYGxAcPIFrgVm4LhlNjmOIcKgdI1vylnT+V36IxPA6MyWukdoROU/xNTzSBEADSwi4spUoroZ1fVmriCC2DAtrsNtB7KOi9zbOh0aXvA1j9Fm/2LQHeDxAEAum3PpGoLqrnb8wHQAT0eE0WvFRhOZhcQCRbPMjScskmJ23hFxbtPkq4IsV8JTc9pLZ7wMEgTLSAQIB0m/SVT4jwkRmpWjVv3op+I411MiwDQ0vNjIIexkTMX7TpsoXcfYQ05H84eQLAkMY55keIYR5x1WuKc8buL/gpOMZrkxpixsU8OV7E1qTnQ6mWEuDQQRMktabW3dpeQ1xGioYyi6mXWzARBuAQXMbMkZY5+urT5rq49ZjlxLhiUsEl05Q+UqgFf+6/QnToY9/olp15MZXCw2teN+l9Vt7WBTZIe5IhyFsZl5IhCwLCFV6wfPLliNDrM+WkW13VhMcENWCdC8Iq1QQAabS4AusZkbCDBgef1W7h3PEdrlzEaN0sT1/MFzuBxID8xmABJ1EPtY7xN/IrVHGWkiMwIZJloMZsp2MWNtdegErl6pLetr+/9D2FvbyOxFKo1zntqkAnNkLS6BDQQJt+HTqTe6SmagDX1KktHMWkNFi2Wg2mQb+itnEghpAMETMXvBH0VfF4bO1xdYkTHQjS3osFTkk+ncu3S4MivWzvLuqAomKULv0kqRzbvkEiVIoAEiEKQEQhCkAQhCAEQlQgCJzVZ4PULangRzeQuoiE1riNFXInKDiiYupJmviyXE5otadJ6WKlY4OHIc0RG9tRMeMhUWY3PGfUffqp8PUa+RSPMNQbCDt4iTrqvPZNPkg22unU6EMilxfUuPYHHUCLRMxB+KtVNjYEb3I8QVmNqRdsietojX6hW8PXzNc47Ex06+ZVYyi0W5TruVeK41zBDSAdoJ+4H18wsnCYk5waj3hupibx4THgZBtpGqZiKpe6T5D7+Pqmhq7eHSQWOprl9fvyEp5pOdxfB09LFUwAWvZ6kA/FLiyHUy4Q8AEx1gXHrC5VzFc4VTc45A8sGcPMDoAMpM6SAdPdLajRqEHKDNcefdKpCYjCkNFRrS1pJEHNLYMfiAMGNwFACtfF4AtYc1Z2UEHKM17EZeZ5sTf5yIjHYm9Lllkh73VGOaCjLgUpE4hCZMS2kQhZFhE1ycmOUogdhnPLsrCZdE9bb+i6DC2GUSctpJudYn0WPwVk1J6D3myv18c1uZzpaGEjtMvKYIkWM2ncDQkLm65++q7DmmXu8lmpTDtdZsR0G6irgtaSSTyn4ffwUX9p0yQ2Tob3EZCAfzXdYiQcpUON4ix9Nwa4OJabw4eEXGt9P1S+OKckbS4TMempVGxPXdZzUCEIlQAiRKkQAIQhSAIQhAAhCEACQhKhAEbmp2BOWqyDF497JSoqlpPQE28LolzFpguGmbDaBlwaTABJg+Bj36JMWTSpGDJO8EW0Ov3ZNw/FhBGV0uMHLDhmOhmxg5htrmiYJT3cRpuY2aTodAGcNvdo2d0fMeB3ELzePCsc+V92dNvdHzMVjlOFdZgmVqYqUQWXMNduAS35hUX0y0w4QQu/jzwy9Opz545Q6ikIo1Cxwc2xCEQtfJlC1jMf2jQCIv6WVRoSwhVhCMFUSZScnbBCVCsQWEiEizAE16cmubPuD7EEfEIJLeA/dlxMmWtIa3eT8xrHSVpYnA0nO5mAlxIMiZJAn3Ag9barnBhwJu7vh4OYCCARy25RDtlaLaZblLqgts4CSREWFgLx0kpHPhySluoaxZIxVWR1HsZWqtdTa9hLtWiwcBYX0mZGXoZOis4zs8n7sNEu/wAwm5nxlU6vM4uMSUBqYhpYRp90ZSzSdoRoTkITJiCRCRAAhCFIAhCEACEIQAIQhAAhCEACY8J6Y5CBljhrxFRpcRmbAI1E2JHQ8wv1hXKLm5LVNAZ5rfzAATytDXCBsCFj03w68wbGCWyDEiR5D2Wzi+FgND2M5mHNlLpgus4wS0ExNpC434hi/q3Lo/8AQ9ppf06XUsYXEMANx/1AERfcxEQVlcTqZqhMzt5EWI85CaalJoYMhLmwe8YDoaD52aAPAeibWe0xkblG956Aega0D0WuiwzhNNrj7/UpnnFxruMCckCVdQUBCEIAEIQgCZCEKgAkQhADSEkJyFIDYQlSKQBIlSIAEiEKQBCEIAEJE0uQA+USqprOFy3NzEADWAXQdLCAOtyNEgrVIMs0HUjMchd0jvQ2xtKy9rG+S+xltCr9q6YLdyJBJEZ8s6W5Zf5CNSFLmV4yUuhVqh8Jctp2+Xmoi5MqulrmyRmESCQR4gjQqWnXBComJUbioKOGqknK4kvLzABPNkY1uUEHKBlmBaTN5Kno4Oq90Nc092TAgSwjUtESSCDeb7WWMtTGHxcGqwuXQ2qGCpEMLBmMh0npO+w3U2LqF1N4m8G/l19lTwFKq1xbma5gYNNZAbJJgD8LvSNNmY3HiCxg9fvTyXKhvzZOOfohuTjCPgZbGqYBI0J67rZzkCEIUEghCEACEIQBMkQhUAEiEKQBIhIgAQkSSpAVIiUKQBCEIAEx+a8Cb2uBs36lw9AnoAVZK+5KdEDXPMcmoky4CN4jx08FpcIw0kuqNcANDEjfWDJtBmBr6nFGOa9ti5pLelwSJItu02O02W3gOMU6TAx7iSDJjMMoc7cuJIABtJuAkNTkkorZL1GcME5e8iXC8Lh5dMtBmC3UGdipMVwdr6ge4gE3gNANgWgZtclwcvUTKuYOsHNBE80mCCDba/Sw9FL2gJ00iZ/VI+1nN7pPkZcYx91Lg513C6kxaLXNtdJ3UjeEPdOVzDHiQfaFvuaC292z9nxUOEotYTe8ayIM/LT7lavW57XPHojNafH4GIzh0HndpM5f91o0adIyMkiOl/Q6qxjGchLRJLmyQ3NylwDiBck5ST+uiy6+JrFxDaLjla3myOBILHuOVuxzBo3iYWWTJlnzJ2SoKHwmi6q2jT5QG/X1Wbwaq1vaCwL4gbWlUsVi3u7zHWm0mbOaAYI3aZ9PaKjJEkFpvY62JA9wJ9U5g08ckHu4b+//AEzy5XGXHRGvWeGU3cwJdGnh8lltanBqcAnNPp1gi0nYtknvYAJUIW5QEIQgAQonUiTOYgSLeQgj1+HqU0UXbvO+0df1VbfgTROhQPouklr8s/3Qfn9/ICLfgFFuVHVrBsTu4NHmfsnyBTO0T20c4NgQNZ2myifuxvoEeWIK7eu8aHw/9gJ3kJrcU06HaZgxqRHnym2qZVicrmfy6tsQSCYPRuUE+QTWNYdGiARtueeesydTeZWSnJuk0XcUuqZZa4EAi4IkHqDojMog4AACwAgAbAaJASTAuSmEuOTO/Ac56KYLjDQT5KXDVKbSRUBJDiCYloyuDSfjp+q1mPJphzOTMLHLeDFss2+/NI5NfCPwr9X0GI6aT6mHUOVxa6Q4AGC1ws6QLkQe6dDslDxe4trcW1P0PstOvw0Hme45iWA2Igc/XbndtuszG4RjX5BHLmi/55sZmO0cowax5W0kicmnUEmObfS8/VLH35qAhuXK6csAG5kxG+sp78AC0EyQ8hwMgzcOBiIA0TUptOjFRTVkkIUOHLTJaSdAZOhAn5OUqvGW5WQ1ToCVE+pBjNBgnfSRPxI879FKkqUw4EOAIIgz9+J90STrgheY2njjTmHgCQL6A7epv5iVtYHjTCIe4Bwg6GDMgX0vHxHUTjOYCZIEjwTXN8tthtYJbLpvacuk/I1hl2HVUsQHDMySCTciNDlOt9Qg0g50uh3nt+ndWBguIupjLEt09FHi8Wx5JIqDMdGmAeWIMCSLCAbSb20RyaXIm042hmOeL6OjpOwbF2tgeAMxoqOLcKlN2Spa2ondroO5YR43BKsYLDwDzF3MXSTLgTHS0b9L2VWrwVpIkktmpMx/+ga02AA/DOhJJmdZW2xfQ23PuYFKmRY3MnaB1gDYAWA2ACnARxXBBtV1nEOJkm455c4DlgAGBrmuOhUDsG105sxnXu35+0kw2Dzengu1izSnBOKOfOCjKmyzCEITBkCEIQAIQhAAhCEACEIQBJi+4PNWuF91/n/2lCEnk/tmaw+YQcY/gv8AzM/qaqVTVCEfh/yw1HUR2pV7Db+QQhZ/ivyV99mW0vxs2nfw2/4lP+pqkqd9/wCUfNCFyn8MR9dWc/8Atv8Awq/+DR/1Ki5l2tL/ABq31SITGH42Z5PhRuUtff5LlaveH52f+IhCf1nzI+gtp/hZv8B/gj/L/p01oIQmcPwIxn8TBKhC1KAU0oQgBjlG5CFdFWbdT+BT/wAM/Iq7wf8A+uzyd/U5CF5r/myep1l8EfQxuJ9/1f8A1uVcIQu1pP7eHohDP82XqOQhCYMgQhCABCEIAEIQgAQhC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7418" name="AutoShape 10" descr="data:image/jpeg;base64,/9j/4AAQSkZJRgABAQAAAQABAAD/2wCEAAkGBxQSEhQUEBQVFBQVFBYYFxYVFRYVFxcYFBoXFxgcGhcYICggGBolGxQaITEhJSksLi4uGB8zODMsNygtLisBCgoKDg0OGxAQGzclICYwMjAsNywuLC8sLS80LCwsLyw0NiwsLC80NCwsLywsLCwsNCw0LCwsLCwsLCwsLDQsLP/AABEIAMEBBQMBIgACEQEDEQH/xAAbAAABBQEBAAAAAAAAAAAAAAAAAQIDBAUGB//EAEAQAAEDAgQDBgQDBQcEAwAAAAEAAhEDIQQSMUEFIlETMmFxgZGhscHwQnLRBiMzUrIVYnOCs+HxksLE0hQ0Q//EABoBAAIDAQEAAAAAAAAAAAAAAAAEAQIDBQb/xAAyEQACAgEDAgMGBQQDAAAAAAAAAQIRAwQSITFBUWFxEyIyM8HwBRSBsdEjNOHxQ5Gh/9oADAMBAAIRAxEAPwD1bieO7Kk6oGmoRl5QQC7M5rba/wAyx6X7T03S3s6l3csZTmY9xYxwzERmAzQbCRJkhaGPxvKS1zWukZQ7lqWMHvd2YP4T5FZgryBme2YEw8XOhO2+6thxPJ5IrkmoebKuG/aKj+8ysccwmYbORozZQC4SdRlF5kxqVeGONVoN8t4mOsfhsbixE+CUA9SlhOYtJCDt8i89RKSpcDWtTkITRgIU0hOSFSQQ1Gq1wypsTF97iR4HwlQvTsE4BxBm4MQYvBH1S2ujuwPyp/f6G+mdZV5m01jSJeQL/lJO25+Cgx5ysJpNc4cpiCREiSBqbXhuuwJUr8Ixz6ZFsjg6AAZ5XAXP5vgqI4VUbTDBXc0NDWgjMILWOYDBdEBxa4AWOUTJuOQ4LbyPqTsuYaoXMlwLTflhwtMAlroIkXg9fBUcbwxtRweZsDoS2xBBAj83kbSDAiZ/Cak/xnEkHUvg2pwCWuBABY4yIPN7vwlI0w5rnuec5dB2BIIAjQffgplS6uiu2+hXocFoin2bWHK4U2uBcTLaTszZvNiU6hwHDU3NLZGUANl7nAcwfebSXAHxhXKdGTJ8S2RO+h8rfFS1KkWfpbQR/wA9bKsZSa8AaSMav+zNLlNBpGQACXEzldnAHXmvPgBpKoGQYIgjquwdVvEEmJ9PNVcVgRUMuAzbDaB1907p9S8XFWv2+/Ayy4Vk56HOApybXp5HFvRAK68ZKUVJdxFpp0xyaQnIUkC9set+v69Vc4fihBa/NrM3189p++hoEJrllkwQyR2svDJKDtHRUsVDHuqEW5j1gWmOlvS6bicfSLYcWmRzNMaGDcExEEX2kHQyaWExjOyyOFxOkg9bEXlUA+kKpa5h7N2suecoc2HbiL02TqTmmeWFynpssW1V0O+1g0uTcweJbduYkSeze6eZrDBBJ1c1wcL3IAMmSVeY6TIgiLEafd1nA03MLDdhcSHA3DnEuJB/CQSTpHkLKWhXNPIxzeUnKx7MoabFwlsyDY6SLTbbJNdO5pT/AELVR0G5EdI6xqmNcDEAOJF+kCDrsLhZ2NxhzPbkflB1aJBlrSDNty4RNsviE88VgkmlU30aLkZ5GvVo3/EqPddIFRNicEXuac4ABGYAWMFpAkETYEXkHNorWURoN72Ous+fRSNbKYdQDrrPt+qslQDu2buUKhh8fUIuym0gkEGo5paehGR0kddDYjWAKHJLuFGQ7DtLs0SbiSXEw6QdTeQUv/xWX5RcNabkWb3RY7KUBOXa2R8Dm7n4iIQhSQIkQU0lSApSJpKkxDMpjwQ2k0griyMqJxgyNQpSVG8K68yGb+GqjIyOgm86bfBWDXBBWI3iIDmsa0lo9CbOkC19LyRGYKapxRgEllS19G3u0GL6jPBGxkaiFwpJxe2qOinu5NKlTlgGY3E2gAeFumir1KjaTuctHaua1ku7z4IyjNqYbMSoaPEwBBpvAlomwM8wNpkRk85doq/7SYV7zg3UmF3Z4ym98fha1lQEkf5h7rL2apPuv4NVN8rxNDCYhtQEMddjiNgQbajyIt4jwUfEcZTY1uchvavbSFiSXunKLCzpBubLk28Pq0mcU7OhVc+tiKdSnlqPGelUbSDnMcHA5m/vSQC1xAa0EcsM4fwvFdjTFVlQ9nxVj2B2a2Hhrs0PqPLWhznWLiRorOP/AEVTO7p75vw720hBcXEQOXqbfDWFxOCZW/tKuxznOoUM9cc7zLsYGhjH37rCys4NNhnZAEArsOHV5EbAwPmZRdSoi0ZvHcKRD/Qxby+/BZrCuk4mQ+k4AyYm19L7aWXMUyutocm6Dj4fX7YnqY1JPxJkJAlThgCQhKhAEZCvcPrOzXyOkAc5E20UFGrl/CHfmEhQuCrKO5NMlPa7L2PLp5KIa4HvNv8AIQQfFTYaqXNgcrgQ5rXSCHNN4J2cC5pGwcVUGHYQD2sWuIMjy6oqNpSIc78wkwfFp+hSmXBHIkubXen9TeGWUW32fobuGxbXtvDXNHM06t16wYsYOhiyXBYfs2AAmJJvfXrEDzPWTuSsqq9xFNxGbK4Q9sxlkZuUCTIOhgSAdgtelXa4BzZ7xHM0tIIsZDgCDbp06rmyi1J2NqVolI9vCyzq5LnllwwZJLSQ4l/4c2rQGxcQSXaiDNzH1cjHEd6DlHV34R6mAuebx2jmewmsXh9Uuc5jTDsO9tECKezu82AeUGYNlWV06JXU08PmY58uDySLm3dGUEwDLyAJPhoELH4l+2WGwxDiyo7OSORk3p694tkc2omYKFn775+hNIuIQhd85YhSFKkKAGuKY1pcYaJQ8q3SeWsIaYJBgxvtHjJWWozrDGy0IbnQ2ngbXMOnRR4+c3ht7pjS8uLQ8N7pAjMYBEgktuLHxuLhOxBPZ081zJkgQCYEwlMGonkzLd5m04RUHREFJ21iIFxrF/dRNToXSlBS6i6bRGx5aZaYK0MHie1fTzEhzCdND0jpsD4EhUXBJTABkkyLgjqNPRZ6jEskfPsXxTcJeR1NT76qtjMQ1mUvkCQPW8aKnQ402IcItstIuGWSA4ETsZjSJXLlHY6mh1PcvdZG1uUgbEewBFp6X+CZiK7W8hdcgQN4Nv0AnWRunODnAgEggSIAkG8C8ydljB1Ugk0Q5zLhxnMXdnnOgDbvAbrax6JdR7Grfc1MLhmAPs1uY5nloDS57olziNTaLqq52Rwi0nU/fgpaD3EnOMsOcBrDosCOgOt51UeMaTUaAIkTJGYDzjyPRRkXHBSrExHETTzNLc7WU+0c+5Iae02iCR2fW820WFUqtD8ozCSIDsoN25tzsF0OCLmuDDcGZMTfqCo+KYJ1VzchDcog6xIIiMpFxcXkXFlvptQ8bvpfD7/dEZMayKl2OfHEGZXOuQ3WAOgNr3kOnyBVxMqBzDDpQHLt47kt12mc+XDqqHoSSlVyoiEJT4IAAdbA+9kyE5CAHMrRcAtPVpI9xon0MeWkkEhx1m7XwIhw2sAJF7DUWURCY5qpLFCapotGco9DbdjKVVgzONMRmGdpGVzOYQ8jK4iJgEzB2UmFw7atNpqsbLmNc5uVsHPDjtPeHU6LAFZwEA2BDhvBaZBj6LcwmLBJcHEyAHZp1t9J9VyNVgli56x+nmPYcqn6k5wVN4h9NhLbHladd7jdCZi8XTEdrkaTpmJv8kJNSkun1/g2qPcz0iVIvQHKBNKUpCpAr4qsGgEzE7CYtqfCYHqFYbi2OkDNOmwEgkCL6WN/IakBRvCtYDMSXFxjLAbNtrxpt8SldZj3Qt9EbYWrohwtcG4vfLfa4FumvwU3FSAGNEbn3+/glxJ6XuJP0HuqmK/iO80n+HxvI34F80qjQ1qemtSrsioJhCekQBA9i1uEYwAZXGCIidCb+2yziFE9qpmxLLGm6L457HZp1uKVG1XcjeyGaHGWixojmfJt+9JnKO7abpo4467xRdGRxIBJeS3O4NyxGbljX8SjwGKflc0ONwRtuDBv0PzTOGYOrTYS8gh2UACrUcA5oguzOMiSO7oPdcDUOWKexrlevPmjp4lGa3J9S8yp2zWOMAhziBmDmxDmGXCxkOnrcaXVZ/CnA8r33BNurpJM7Ekkz1O0LTIaWwQWSLSTEn+9Ea9VEKbmGZJtbf4KquXf/AP3e3BTw2Dex0AvmIAJkG4M6a6mfNXKL3F7WxFiSNABt8JS16ztS20bW8DfZPZSEy0kDx+9FCT3dSjd8Idi8C2o2/e2gx9+e3oucr0HsPM0gbf8rqGjpYQf9x8E99MPs646beCewZ5YnxyvApkxqfU5EPTsy2cRwinPLIEgG8kEmBHvuq9TAsmBbLrMmeu9k9+fxd7Qq9PNGeHJyv4mgwDTLrB6/dlnNW2HPHKm4mc4ODpj0KuBU6t73nDYFveUfvP7ugte5tMnpqr7vIiiwkhRVM9ssaXmPufX23fSzXzRraOilMKFLVGRGimTSFYgtZ6dYDt5lunKx+sfzgxpt1QqWmiVc+X4em7jKkMrVOuVZfQhImRcEiEhUgI5RMr5H9xzhlsROsnp4D4hSEqN5RKG5VYKVOyapiz3uzcWgZtzcwQBFphx10IIvqqwqEmS1wmSSRYWn/bz0lTYXCufmLdm31v4dJSVaRaYKww4Fik0nyaznuV0KEJAUqaMREISIAE0hOSKQIXDotLCVDVEB4puDS0270lsEGRBtCokKNzVnmwxzRp9ezL48jg7RpYaiXF7BWqZ2ggyD3i4ySA89HCDHUWutDDYQsaAXB3KBzSJLRE6mOsXWPw/GZJDpLdY8fv5KxT4uCedsAnUGSubk0U76XQ3DUR9DTe+bOGUGxkWMfBJLWN72VrQeZwgCb67a6qpw/iAcSyTJsJFoHRVP2npubh3AaSxxgQMoJzDyHKY6TsEnlU8T95DWCMc0kk+vBo4bidKocjHgnZotp0kc0aq5edIFpuD4fcLyj9n24g4iHvDs1ZppBou1oM3gbATvoV6wx+p1v5aa6+OyriybhnW6VYJJJ9fHqZruEnRjy3NUqPdDf56naCwImBLeae8Tss3hrKtaIeRldzguLoAzlts5kuzMN7jJrsunN76Dz+4Vd7GOuBJEwWg9eotHhKvN1yuonFWctiKT2HLUcXQbE/TwSsct92HLxztb5mA63WJHss7EcKc0kjQa7/fqulp9di2KMlt/b/Apl009za5KoKVZ5dVYGhwaXETzOaPwtFodzDPmMzvsIVxrusb6dJMfCE5jyrJyjCUHHqSISApVoUBCEIAYUIKFJBeSISLEsCiqvgSBOlvMgfXYE9ASpCmb3E+HVHYO5WfjW/BpkXEPbmmTFgOsbWS0K7C4Z5g5rCM3K1z4ibSGmJ6LoK1IVR+6yBwgzAJkRANjFhYkGLGLQn4ehAAe1pc0XIDYM7iAPW2o0XO/NzS21Q4tPHqI0CoyGyGzERIljtCNxyxG91jYvAZS5rHVYbuLA5gBOkbwIuIOll0TG6l2+g0gH53+abimS03uB9NPX9Evv2Pca7bVHNMKeo8sEg7FPC7noc0VIUqRACIQkUgCaUpQpAaWppapEIsCFstII1BlbVXFB9FznXF5mD1H8wjpIHVZQAm4kJlQkiBIEEQDsUprNL+YjSdPxN9Pm9lK2rK/A8EMO+vUqS0UycrngANY0CoSXOIynK9pMjY+K6XD4lry4TBBykNcLOhrjmg2OVw9CFnvLHMqNq5QahOcNEZi9uQudrLotaBdQYXhlF4cWtcDmJs7NctDQSSJBhuuk6zouK9NPH1TpeXH7HVnqo55b2/eZvhzJaC4STAaXSSRewJ1gE76JaOIa6crwRAdOYGxAcPIFrgVm4LhlNjmOIcKgdI1vylnT+V36IxPA6MyWukdoROU/xNTzSBEADSwi4spUoroZ1fVmriCC2DAtrsNtB7KOi9zbOh0aXvA1j9Fm/2LQHeDxAEAum3PpGoLqrnb8wHQAT0eE0WvFRhOZhcQCRbPMjScskmJ23hFxbtPkq4IsV8JTc9pLZ7wMEgTLSAQIB0m/SVT4jwkRmpWjVv3op+I411MiwDQ0vNjIIexkTMX7TpsoXcfYQ05H84eQLAkMY55keIYR5x1WuKc8buL/gpOMZrkxpixsU8OV7E1qTnQ6mWEuDQQRMktabW3dpeQ1xGioYyi6mXWzARBuAQXMbMkZY5+urT5rq49ZjlxLhiUsEl05Q+UqgFf+6/QnToY9/olp15MZXCw2teN+l9Vt7WBTZIe5IhyFsZl5IhCwLCFV6wfPLliNDrM+WkW13VhMcENWCdC8Iq1QQAabS4AusZkbCDBgef1W7h3PEdrlzEaN0sT1/MFzuBxID8xmABJ1EPtY7xN/IrVHGWkiMwIZJloMZsp2MWNtdegErl6pLetr+/9D2FvbyOxFKo1zntqkAnNkLS6BDQQJt+HTqTe6SmagDX1KktHMWkNFi2Wg2mQb+itnEghpAMETMXvBH0VfF4bO1xdYkTHQjS3osFTkk+ncu3S4MivWzvLuqAomKULv0kqRzbvkEiVIoAEiEKQEQhCkAQhCAEQlQgCJzVZ4PULangRzeQuoiE1riNFXInKDiiYupJmviyXE5otadJ6WKlY4OHIc0RG9tRMeMhUWY3PGfUffqp8PUa+RSPMNQbCDt4iTrqvPZNPkg22unU6EMilxfUuPYHHUCLRMxB+KtVNjYEb3I8QVmNqRdsietojX6hW8PXzNc47Ex06+ZVYyi0W5TruVeK41zBDSAdoJ+4H18wsnCYk5waj3hupibx4THgZBtpGqZiKpe6T5D7+Pqmhq7eHSQWOprl9fvyEp5pOdxfB09LFUwAWvZ6kA/FLiyHUy4Q8AEx1gXHrC5VzFc4VTc45A8sGcPMDoAMpM6SAdPdLajRqEHKDNcefdKpCYjCkNFRrS1pJEHNLYMfiAMGNwFACtfF4AtYc1Z2UEHKM17EZeZ5sTf5yIjHYm9Lllkh73VGOaCjLgUpE4hCZMS2kQhZFhE1ycmOUogdhnPLsrCZdE9bb+i6DC2GUSctpJudYn0WPwVk1J6D3myv18c1uZzpaGEjtMvKYIkWM2ncDQkLm65++q7DmmXu8lmpTDtdZsR0G6irgtaSSTyn4ffwUX9p0yQ2Tob3EZCAfzXdYiQcpUON4ix9Nwa4OJabw4eEXGt9P1S+OKckbS4TMempVGxPXdZzUCEIlQAiRKkQAIQhSAIQhAAhCEACQhKhAEbmp2BOWqyDF497JSoqlpPQE28LolzFpguGmbDaBlwaTABJg+Bj36JMWTSpGDJO8EW0Ov3ZNw/FhBGV0uMHLDhmOhmxg5htrmiYJT3cRpuY2aTodAGcNvdo2d0fMeB3ELzePCsc+V92dNvdHzMVjlOFdZgmVqYqUQWXMNduAS35hUX0y0w4QQu/jzwy9Opz545Q6ikIo1Cxwc2xCEQtfJlC1jMf2jQCIv6WVRoSwhVhCMFUSZScnbBCVCsQWEiEizAE16cmubPuD7EEfEIJLeA/dlxMmWtIa3eT8xrHSVpYnA0nO5mAlxIMiZJAn3Ag9barnBhwJu7vh4OYCCARy25RDtlaLaZblLqgts4CSREWFgLx0kpHPhySluoaxZIxVWR1HsZWqtdTa9hLtWiwcBYX0mZGXoZOis4zs8n7sNEu/wAwm5nxlU6vM4uMSUBqYhpYRp90ZSzSdoRoTkITJiCRCRAAhCFIAhCEACEIQAIQhAAhCEACY8J6Y5CBljhrxFRpcRmbAI1E2JHQ8wv1hXKLm5LVNAZ5rfzAATytDXCBsCFj03w68wbGCWyDEiR5D2Wzi+FgND2M5mHNlLpgus4wS0ExNpC434hi/q3Lo/8AQ9ppf06XUsYXEMANx/1AERfcxEQVlcTqZqhMzt5EWI85CaalJoYMhLmwe8YDoaD52aAPAeibWe0xkblG956Aega0D0WuiwzhNNrj7/UpnnFxruMCckCVdQUBCEIAEIQgCZCEKgAkQhADSEkJyFIDYQlSKQBIlSIAEiEKQBCEIAEJE0uQA+USqprOFy3NzEADWAXQdLCAOtyNEgrVIMs0HUjMchd0jvQ2xtKy9rG+S+xltCr9q6YLdyJBJEZ8s6W5Zf5CNSFLmV4yUuhVqh8Jctp2+Xmoi5MqulrmyRmESCQR4gjQqWnXBComJUbioKOGqknK4kvLzABPNkY1uUEHKBlmBaTN5Kno4Oq90Nc092TAgSwjUtESSCDeb7WWMtTGHxcGqwuXQ2qGCpEMLBmMh0npO+w3U2LqF1N4m8G/l19lTwFKq1xbma5gYNNZAbJJgD8LvSNNmY3HiCxg9fvTyXKhvzZOOfohuTjCPgZbGqYBI0J67rZzkCEIUEghCEACEIQBMkQhUAEiEKQBIhIgAQkSSpAVIiUKQBCEIAEx+a8Cb2uBs36lw9AnoAVZK+5KdEDXPMcmoky4CN4jx08FpcIw0kuqNcANDEjfWDJtBmBr6nFGOa9ti5pLelwSJItu02O02W3gOMU6TAx7iSDJjMMoc7cuJIABtJuAkNTkkorZL1GcME5e8iXC8Lh5dMtBmC3UGdipMVwdr6ge4gE3gNANgWgZtclwcvUTKuYOsHNBE80mCCDba/Sw9FL2gJ00iZ/VI+1nN7pPkZcYx91Lg513C6kxaLXNtdJ3UjeEPdOVzDHiQfaFvuaC292z9nxUOEotYTe8ayIM/LT7lavW57XPHojNafH4GIzh0HndpM5f91o0adIyMkiOl/Q6qxjGchLRJLmyQ3NylwDiBck5ST+uiy6+JrFxDaLjla3myOBILHuOVuxzBo3iYWWTJlnzJ2SoKHwmi6q2jT5QG/X1Wbwaq1vaCwL4gbWlUsVi3u7zHWm0mbOaAYI3aZ9PaKjJEkFpvY62JA9wJ9U5g08ckHu4b+//AEzy5XGXHRGvWeGU3cwJdGnh8lltanBqcAnNPp1gi0nYtknvYAJUIW5QEIQgAQonUiTOYgSLeQgj1+HqU0UXbvO+0df1VbfgTROhQPouklr8s/3Qfn9/ICLfgFFuVHVrBsTu4NHmfsnyBTO0T20c4NgQNZ2myifuxvoEeWIK7eu8aHw/9gJ3kJrcU06HaZgxqRHnym2qZVicrmfy6tsQSCYPRuUE+QTWNYdGiARtueeesydTeZWSnJuk0XcUuqZZa4EAi4IkHqDojMog4AACwAgAbAaJASTAuSmEuOTO/Ac56KYLjDQT5KXDVKbSRUBJDiCYloyuDSfjp+q1mPJphzOTMLHLeDFss2+/NI5NfCPwr9X0GI6aT6mHUOVxa6Q4AGC1ws6QLkQe6dDslDxe4trcW1P0PstOvw0Hme45iWA2Igc/XbndtuszG4RjX5BHLmi/55sZmO0cowax5W0kicmnUEmObfS8/VLH35qAhuXK6csAG5kxG+sp78AC0EyQ8hwMgzcOBiIA0TUptOjFRTVkkIUOHLTJaSdAZOhAn5OUqvGW5WQ1ToCVE+pBjNBgnfSRPxI879FKkqUw4EOAIIgz9+J90STrgheY2njjTmHgCQL6A7epv5iVtYHjTCIe4Bwg6GDMgX0vHxHUTjOYCZIEjwTXN8tthtYJbLpvacuk/I1hl2HVUsQHDMySCTciNDlOt9Qg0g50uh3nt+ndWBguIupjLEt09FHi8Wx5JIqDMdGmAeWIMCSLCAbSb20RyaXIm042hmOeL6OjpOwbF2tgeAMxoqOLcKlN2Spa2ondroO5YR43BKsYLDwDzF3MXSTLgTHS0b9L2VWrwVpIkktmpMx/+ga02AA/DOhJJmdZW2xfQ23PuYFKmRY3MnaB1gDYAWA2ACnARxXBBtV1nEOJkm455c4DlgAGBrmuOhUDsG105sxnXu35+0kw2Dzengu1izSnBOKOfOCjKmyzCEITBkCEIQAIQhAAhCEACEIQBJi+4PNWuF91/n/2lCEnk/tmaw+YQcY/gv8AzM/qaqVTVCEfh/yw1HUR2pV7Db+QQhZ/ivyV99mW0vxs2nfw2/4lP+pqkqd9/wCUfNCFyn8MR9dWc/8Atv8Awq/+DR/1Ki5l2tL/ABq31SITGH42Z5PhRuUtff5LlaveH52f+IhCf1nzI+gtp/hZv8B/gj/L/p01oIQmcPwIxn8TBKhC1KAU0oQgBjlG5CFdFWbdT+BT/wAM/Iq7wf8A+uzyd/U5CF5r/myep1l8EfQxuJ9/1f8A1uVcIQu1pP7eHohDP82XqOQhCYMgQhCABCEIAEIQgAQhC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7420" name="Picture 12" descr="http://media.web.britannica.com/eb-media/42/89942-004-1E10044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56792"/>
            <a:ext cx="5461620" cy="467799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Icelandic Volcano!!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520" y="1196752"/>
            <a:ext cx="8676456" cy="4525963"/>
          </a:xfrm>
        </p:spPr>
        <p:txBody>
          <a:bodyPr/>
          <a:lstStyle/>
          <a:p>
            <a:r>
              <a:rPr lang="en-IE" dirty="0" smtClean="0"/>
              <a:t>Had been dormant for 200 years!!</a:t>
            </a:r>
          </a:p>
          <a:p>
            <a:r>
              <a:rPr lang="en-IE" dirty="0" smtClean="0"/>
              <a:t>The ash rose 6km into the air.</a:t>
            </a:r>
          </a:p>
          <a:p>
            <a:r>
              <a:rPr lang="en-IE" dirty="0" smtClean="0"/>
              <a:t>The winds blew the ash over Europe causing airplanes to cancel flights</a:t>
            </a:r>
          </a:p>
        </p:txBody>
      </p:sp>
      <p:pic>
        <p:nvPicPr>
          <p:cNvPr id="5" name="Picture 6" descr="http://t3.gstatic.com/images?q=tbn:ANd9GcRMkMlGUPL6vZqeYqKxxHCzwoSV0XjSYald9nQYbN1ntqNPD1k&amp;t=1&amp;usg=__RbmcCUMPWmfstclGLLct29bIHH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2779391" cy="194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t3.gstatic.com/images?q=tbn:ANd9GcQVx9-UtQBs0rSPpHJjeeJxymCTwXPTU-vyIEngbc7bwhBgx-Q&amp;t=1&amp;usg=__b9FMWfkytiej5dyKV02a3wp0eW4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573016"/>
            <a:ext cx="2852936" cy="185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funonthenet.in/images/stories/forwards/volcano%20iceland/volcano-lava-icelan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7026" y="3645024"/>
            <a:ext cx="2426974" cy="188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E" smtClean="0"/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smtClean="0"/>
          </a:p>
        </p:txBody>
      </p:sp>
      <p:pic>
        <p:nvPicPr>
          <p:cNvPr id="7175" name="Picture 6" descr="http://t3.gstatic.com/images?q=tbn:ANd9GcQVx9-UtQBs0rSPpHJjeeJxymCTwXPTU-vyIEngbc7bwhBgx-Q&amp;t=1&amp;usg=__b9FMWfkytiej5dyKV02a3wp0eW4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781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Lava running down the Volcano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E" smtClean="0"/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smtClean="0"/>
          </a:p>
        </p:txBody>
      </p:sp>
      <p:pic>
        <p:nvPicPr>
          <p:cNvPr id="8199" name="Picture 6" descr="http://www.funonthenet.in/images/stories/forwards/volcano%20iceland/volcano-lava-ice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59817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423</Words>
  <Application>Microsoft Office PowerPoint</Application>
  <PresentationFormat>On-screen Show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Slide 1</vt:lpstr>
      <vt:lpstr>What is a volcano?</vt:lpstr>
      <vt:lpstr>Types of Volcanoes</vt:lpstr>
      <vt:lpstr>Slide 4</vt:lpstr>
      <vt:lpstr>Have you ever heard of any Volcanoes erupting....?</vt:lpstr>
      <vt:lpstr>Mount Vesuvius, Italy</vt:lpstr>
      <vt:lpstr>Icelandic Volcano!!</vt:lpstr>
      <vt:lpstr>Slide 8</vt:lpstr>
      <vt:lpstr>Lava running down the Volcano</vt:lpstr>
      <vt:lpstr>Ash exploded high into the sky</vt:lpstr>
      <vt:lpstr>Did you hear about the volcano called Mount Etna that exploded on Sunday the 17th of November?</vt:lpstr>
      <vt:lpstr>Slide 12</vt:lpstr>
      <vt:lpstr>Have you ever heard of any famous volcanoes?</vt:lpstr>
      <vt:lpstr>Can anyone remember what happens when I shake a bottle of fizzy 7up?</vt:lpstr>
      <vt:lpstr>Why do volcanoes erupt?</vt:lpstr>
      <vt:lpstr>Types of Eruptions</vt:lpstr>
      <vt:lpstr>Quiet Eruption:</vt:lpstr>
      <vt:lpstr>Explosive Eruption: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Emer</dc:creator>
  <cp:lastModifiedBy>Emer</cp:lastModifiedBy>
  <cp:revision>12</cp:revision>
  <dcterms:created xsi:type="dcterms:W3CDTF">2014-02-27T21:22:29Z</dcterms:created>
  <dcterms:modified xsi:type="dcterms:W3CDTF">2014-03-02T20:53:11Z</dcterms:modified>
</cp:coreProperties>
</file>